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6" r:id="rId3"/>
    <p:sldId id="275" r:id="rId4"/>
    <p:sldId id="265" r:id="rId5"/>
    <p:sldId id="267" r:id="rId6"/>
    <p:sldId id="269" r:id="rId7"/>
    <p:sldId id="268" r:id="rId8"/>
    <p:sldId id="270" r:id="rId9"/>
    <p:sldId id="274" r:id="rId10"/>
    <p:sldId id="258" r:id="rId11"/>
    <p:sldId id="272" r:id="rId12"/>
    <p:sldId id="271" r:id="rId13"/>
    <p:sldId id="273" r:id="rId14"/>
    <p:sldId id="276" r:id="rId15"/>
    <p:sldId id="277" r:id="rId16"/>
    <p:sldId id="278" r:id="rId17"/>
    <p:sldId id="279" r:id="rId18"/>
    <p:sldId id="280" r:id="rId19"/>
    <p:sldId id="281" r:id="rId20"/>
    <p:sldId id="282" r:id="rId21"/>
    <p:sldId id="283" r:id="rId22"/>
    <p:sldId id="259" r:id="rId23"/>
    <p:sldId id="284" r:id="rId24"/>
    <p:sldId id="285" r:id="rId25"/>
    <p:sldId id="286" r:id="rId26"/>
    <p:sldId id="287" r:id="rId27"/>
    <p:sldId id="288" r:id="rId28"/>
    <p:sldId id="289" r:id="rId29"/>
    <p:sldId id="290" r:id="rId30"/>
    <p:sldId id="260" r:id="rId31"/>
    <p:sldId id="294" r:id="rId32"/>
    <p:sldId id="295" r:id="rId33"/>
    <p:sldId id="296" r:id="rId34"/>
    <p:sldId id="261" r:id="rId35"/>
    <p:sldId id="301" r:id="rId36"/>
    <p:sldId id="297" r:id="rId37"/>
    <p:sldId id="298" r:id="rId38"/>
    <p:sldId id="299" r:id="rId39"/>
    <p:sldId id="262" r:id="rId40"/>
    <p:sldId id="300" r:id="rId41"/>
    <p:sldId id="302" r:id="rId42"/>
    <p:sldId id="303" r:id="rId43"/>
    <p:sldId id="304" r:id="rId44"/>
    <p:sldId id="263" r:id="rId45"/>
    <p:sldId id="307" r:id="rId46"/>
    <p:sldId id="306" r:id="rId47"/>
    <p:sldId id="310" r:id="rId48"/>
    <p:sldId id="305" r:id="rId49"/>
    <p:sldId id="312" r:id="rId50"/>
    <p:sldId id="313" r:id="rId51"/>
    <p:sldId id="314" r:id="rId52"/>
    <p:sldId id="315" r:id="rId53"/>
    <p:sldId id="316" r:id="rId54"/>
    <p:sldId id="317" r:id="rId55"/>
    <p:sldId id="337" r:id="rId56"/>
    <p:sldId id="318" r:id="rId57"/>
    <p:sldId id="319" r:id="rId58"/>
    <p:sldId id="320" r:id="rId59"/>
    <p:sldId id="321" r:id="rId60"/>
    <p:sldId id="322" r:id="rId61"/>
    <p:sldId id="323" r:id="rId62"/>
    <p:sldId id="324" r:id="rId63"/>
    <p:sldId id="325" r:id="rId64"/>
    <p:sldId id="326" r:id="rId65"/>
    <p:sldId id="327" r:id="rId66"/>
    <p:sldId id="328" r:id="rId67"/>
    <p:sldId id="329" r:id="rId68"/>
    <p:sldId id="331" r:id="rId69"/>
    <p:sldId id="330" r:id="rId70"/>
    <p:sldId id="332" r:id="rId71"/>
    <p:sldId id="333" r:id="rId72"/>
    <p:sldId id="334" r:id="rId73"/>
    <p:sldId id="335" r:id="rId74"/>
    <p:sldId id="336" r:id="rId7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4" d="100"/>
          <a:sy n="104" d="100"/>
        </p:scale>
        <p:origin x="-90"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9144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p:cNvCxnSpPr/>
          <p:nvPr/>
        </p:nvCxnSpPr>
        <p:spPr>
          <a:xfrm>
            <a:off x="0" y="2925286"/>
            <a:ext cx="9144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514600" y="236220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dirty="0" smtClean="0">
              <a:solidFill>
                <a:schemeClr val="bg1"/>
              </a:solidFill>
              <a:latin typeface="+mj-lt"/>
              <a:ea typeface="+mj-ea"/>
              <a:cs typeface="Tunga" pitchFamily="2"/>
            </a:endParaRPr>
          </a:p>
        </p:txBody>
      </p:sp>
      <p:sp>
        <p:nvSpPr>
          <p:cNvPr id="3" name="Subtitle 2"/>
          <p:cNvSpPr>
            <a:spLocks noGrp="1"/>
          </p:cNvSpPr>
          <p:nvPr>
            <p:ph type="subTitle" idx="1"/>
          </p:nvPr>
        </p:nvSpPr>
        <p:spPr>
          <a:xfrm>
            <a:off x="2565400" y="3045460"/>
            <a:ext cx="4013200"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2565400" y="2397760"/>
            <a:ext cx="4013200" cy="599440"/>
          </a:xfrm>
          <a:noFill/>
          <a:ln>
            <a:noFill/>
          </a:ln>
        </p:spPr>
        <p:txBody>
          <a:bodyPr bIns="0" anchor="b"/>
          <a:lstStyle>
            <a:lvl1pPr>
              <a:defRPr>
                <a:effectLst>
                  <a:glow rad="88900">
                    <a:schemeClr val="tx1">
                      <a:alpha val="60000"/>
                    </a:schemeClr>
                  </a:glow>
                </a:effectLst>
              </a:defRPr>
            </a:lvl1pPr>
          </a:lstStyle>
          <a:p>
            <a:r>
              <a:rPr lang="en-US" smtClean="0"/>
              <a:t>Click to edit Master title style</a:t>
            </a:r>
            <a:endParaRPr lang="en-US" dirty="0"/>
          </a:p>
        </p:txBody>
      </p:sp>
      <p:sp>
        <p:nvSpPr>
          <p:cNvPr id="11" name="Date Placeholder 10"/>
          <p:cNvSpPr>
            <a:spLocks noGrp="1"/>
          </p:cNvSpPr>
          <p:nvPr>
            <p:ph type="dt" sz="half" idx="10"/>
          </p:nvPr>
        </p:nvSpPr>
        <p:spPr bwMode="black"/>
        <p:txBody>
          <a:bodyPr/>
          <a:lstStyle/>
          <a:p>
            <a:fld id="{8419719C-A8A9-47EF-9139-5A3085D440A9}" type="datetimeFigureOut">
              <a:rPr lang="en-US" smtClean="0"/>
              <a:t>10/11/2013</a:t>
            </a:fld>
            <a:endParaRPr lang="en-US" dirty="0"/>
          </a:p>
        </p:txBody>
      </p:sp>
      <p:sp>
        <p:nvSpPr>
          <p:cNvPr id="17" name="Slide Number Placeholder 16"/>
          <p:cNvSpPr>
            <a:spLocks noGrp="1"/>
          </p:cNvSpPr>
          <p:nvPr>
            <p:ph type="sldNum" sz="quarter" idx="11"/>
          </p:nvPr>
        </p:nvSpPr>
        <p:spPr/>
        <p:txBody>
          <a:bodyPr/>
          <a:lstStyle/>
          <a:p>
            <a:fld id="{A49ED79C-465B-4A7D-AC1C-2FDEBD6AA7D2}" type="slidenum">
              <a:rPr lang="en-US" smtClean="0"/>
              <a:t>‹#›</a:t>
            </a:fld>
            <a:endParaRPr lang="en-US" dirty="0"/>
          </a:p>
        </p:txBody>
      </p:sp>
      <p:sp>
        <p:nvSpPr>
          <p:cNvPr id="19" name="Footer Placeholder 18"/>
          <p:cNvSpPr>
            <a:spLocks noGrp="1"/>
          </p:cNvSpPr>
          <p:nvPr>
            <p:ph type="ftr" sz="quarter" idx="12"/>
          </p:nvPr>
        </p:nvSpPr>
        <p:spPr/>
        <p:txBody>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7000">
        <p14:reveal/>
      </p:transition>
    </mc:Choice>
    <mc:Fallback xmlns="">
      <p:transition spd="slow" advClick="0" advTm="7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19719C-A8A9-47EF-9139-5A3085D440A9}" type="datetimeFigureOut">
              <a:rPr lang="en-US" smtClean="0"/>
              <a:t>10/11/2013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9ED79C-465B-4A7D-AC1C-2FDEBD6AA7D2}"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7000">
        <p14:reveal/>
      </p:transition>
    </mc:Choice>
    <mc:Fallback xmlns="">
      <p:transition spd="slow" advClick="0" advTm="7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4267200" y="3429000"/>
            <a:ext cx="6858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7696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Vertical Text Placeholder 2"/>
          <p:cNvSpPr>
            <a:spLocks noGrp="1"/>
          </p:cNvSpPr>
          <p:nvPr>
            <p:ph type="body" orient="vert" idx="1"/>
          </p:nvPr>
        </p:nvSpPr>
        <p:spPr>
          <a:xfrm>
            <a:off x="457200" y="914401"/>
            <a:ext cx="66294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19719C-A8A9-47EF-9139-5A3085D440A9}" type="datetimeFigureOut">
              <a:rPr lang="en-US" smtClean="0"/>
              <a:t>10/11/2013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9ED79C-465B-4A7D-AC1C-2FDEBD6AA7D2}" type="slidenum">
              <a:rPr lang="en-US" smtClean="0"/>
              <a:t>‹#›</a:t>
            </a:fld>
            <a:endParaRPr lang="en-US" dirty="0"/>
          </a:p>
        </p:txBody>
      </p:sp>
      <p:sp>
        <p:nvSpPr>
          <p:cNvPr id="2" name="Vertical Title 1"/>
          <p:cNvSpPr>
            <a:spLocks noGrp="1"/>
          </p:cNvSpPr>
          <p:nvPr>
            <p:ph type="title" orient="vert"/>
          </p:nvPr>
        </p:nvSpPr>
        <p:spPr>
          <a:xfrm>
            <a:off x="7239000" y="914401"/>
            <a:ext cx="926980" cy="5029200"/>
          </a:xfrm>
        </p:spPr>
        <p:txBody>
          <a:bodyPr vert="eaVert"/>
          <a:lstStyle/>
          <a:p>
            <a:r>
              <a:rPr lang="en-US" smtClean="0"/>
              <a:t>Click to edit Master title style</a:t>
            </a: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7000">
        <p14:reveal/>
      </p:transition>
    </mc:Choice>
    <mc:Fallback xmlns="">
      <p:transition spd="slow" advClick="0" advTm="7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457200" y="2020824"/>
            <a:ext cx="8229600" cy="4075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11" name="Date Placeholder 10"/>
          <p:cNvSpPr>
            <a:spLocks noGrp="1"/>
          </p:cNvSpPr>
          <p:nvPr>
            <p:ph type="dt" sz="half" idx="14"/>
          </p:nvPr>
        </p:nvSpPr>
        <p:spPr/>
        <p:txBody>
          <a:bodyPr/>
          <a:lstStyle/>
          <a:p>
            <a:fld id="{8419719C-A8A9-47EF-9139-5A3085D440A9}" type="datetimeFigureOut">
              <a:rPr lang="en-US" smtClean="0"/>
              <a:t>10/11/2013</a:t>
            </a:fld>
            <a:endParaRPr lang="en-US" dirty="0"/>
          </a:p>
        </p:txBody>
      </p:sp>
      <p:sp>
        <p:nvSpPr>
          <p:cNvPr id="12" name="Slide Number Placeholder 11"/>
          <p:cNvSpPr>
            <a:spLocks noGrp="1"/>
          </p:cNvSpPr>
          <p:nvPr>
            <p:ph type="sldNum" sz="quarter" idx="15"/>
          </p:nvPr>
        </p:nvSpPr>
        <p:spPr/>
        <p:txBody>
          <a:bodyPr/>
          <a:lstStyle/>
          <a:p>
            <a:fld id="{A49ED79C-465B-4A7D-AC1C-2FDEBD6AA7D2}" type="slidenum">
              <a:rPr lang="en-US" smtClean="0"/>
              <a:t>‹#›</a:t>
            </a:fld>
            <a:endParaRPr lang="en-US" dirty="0"/>
          </a:p>
        </p:txBody>
      </p:sp>
      <p:sp>
        <p:nvSpPr>
          <p:cNvPr id="13" name="Footer Placeholder 12"/>
          <p:cNvSpPr>
            <a:spLocks noGrp="1"/>
          </p:cNvSpPr>
          <p:nvPr>
            <p:ph type="ftr" sz="quarter" idx="16"/>
          </p:nvPr>
        </p:nvSpPr>
        <p:spPr/>
        <p:txBody>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7000">
        <p14:reveal/>
      </p:transition>
    </mc:Choice>
    <mc:Fallback xmlns="">
      <p:transition spd="slow" advClick="0" advTm="7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1"/>
      </p:bgRef>
    </p:bg>
    <p:spTree>
      <p:nvGrpSpPr>
        <p:cNvPr id="1" name=""/>
        <p:cNvGrpSpPr/>
        <p:nvPr/>
      </p:nvGrpSpPr>
      <p:grpSpPr>
        <a:xfrm>
          <a:off x="0" y="0"/>
          <a:ext cx="0" cy="0"/>
          <a:chOff x="0" y="0"/>
          <a:chExt cx="0" cy="0"/>
        </a:xfrm>
      </p:grpSpPr>
      <p:sp>
        <p:nvSpPr>
          <p:cNvPr id="8" name="Rectangle 7"/>
          <p:cNvSpPr/>
          <p:nvPr/>
        </p:nvSpPr>
        <p:spPr>
          <a:xfrm>
            <a:off x="0" y="3922776"/>
            <a:ext cx="9144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p:cNvCxnSpPr/>
          <p:nvPr/>
        </p:nvCxnSpPr>
        <p:spPr>
          <a:xfrm>
            <a:off x="0" y="3921760"/>
            <a:ext cx="9144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514600" y="336804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dirty="0" smtClean="0">
              <a:solidFill>
                <a:schemeClr val="bg1"/>
              </a:solidFill>
              <a:latin typeface="+mj-lt"/>
              <a:ea typeface="+mj-ea"/>
              <a:cs typeface="Tunga" pitchFamily="2"/>
            </a:endParaRPr>
          </a:p>
        </p:txBody>
      </p:sp>
      <p:sp>
        <p:nvSpPr>
          <p:cNvPr id="9" name="Title Placeholder 1"/>
          <p:cNvSpPr>
            <a:spLocks noGrp="1"/>
          </p:cNvSpPr>
          <p:nvPr>
            <p:ph type="title"/>
          </p:nvPr>
        </p:nvSpPr>
        <p:spPr bwMode="black">
          <a:xfrm>
            <a:off x="2529052" y="3367246"/>
            <a:ext cx="4085897"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smtClean="0"/>
              <a:t>Click to edit Master title style</a:t>
            </a:r>
            <a:endParaRPr lang="en-US" dirty="0"/>
          </a:p>
        </p:txBody>
      </p:sp>
      <p:sp>
        <p:nvSpPr>
          <p:cNvPr id="10" name="Subtitle 2"/>
          <p:cNvSpPr>
            <a:spLocks noGrp="1"/>
          </p:cNvSpPr>
          <p:nvPr>
            <p:ph type="subTitle" idx="1"/>
          </p:nvPr>
        </p:nvSpPr>
        <p:spPr bwMode="black">
          <a:xfrm>
            <a:off x="2518542" y="4084577"/>
            <a:ext cx="4106917"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Date Placeholder 12"/>
          <p:cNvSpPr>
            <a:spLocks noGrp="1"/>
          </p:cNvSpPr>
          <p:nvPr>
            <p:ph type="dt" sz="half" idx="10"/>
          </p:nvPr>
        </p:nvSpPr>
        <p:spPr/>
        <p:txBody>
          <a:bodyPr/>
          <a:lstStyle/>
          <a:p>
            <a:fld id="{8419719C-A8A9-47EF-9139-5A3085D440A9}" type="datetimeFigureOut">
              <a:rPr lang="en-US" smtClean="0"/>
              <a:t>10/11/2013</a:t>
            </a:fld>
            <a:endParaRPr lang="en-US" dirty="0"/>
          </a:p>
        </p:txBody>
      </p:sp>
      <p:sp>
        <p:nvSpPr>
          <p:cNvPr id="14" name="Slide Number Placeholder 13"/>
          <p:cNvSpPr>
            <a:spLocks noGrp="1"/>
          </p:cNvSpPr>
          <p:nvPr>
            <p:ph type="sldNum" sz="quarter" idx="11"/>
          </p:nvPr>
        </p:nvSpPr>
        <p:spPr/>
        <p:txBody>
          <a:bodyPr/>
          <a:lstStyle/>
          <a:p>
            <a:fld id="{A49ED79C-465B-4A7D-AC1C-2FDEBD6AA7D2}" type="slidenum">
              <a:rPr lang="en-US" smtClean="0"/>
              <a:t>‹#›</a:t>
            </a:fld>
            <a:endParaRPr lang="en-US" dirty="0"/>
          </a:p>
        </p:txBody>
      </p:sp>
      <p:sp>
        <p:nvSpPr>
          <p:cNvPr id="15" name="Footer Placeholder 14"/>
          <p:cNvSpPr>
            <a:spLocks noGrp="1"/>
          </p:cNvSpPr>
          <p:nvPr>
            <p:ph type="ftr" sz="quarter" idx="12"/>
          </p:nvPr>
        </p:nvSpPr>
        <p:spPr/>
        <p:txBody>
          <a:bodyPr/>
          <a:lstStyle/>
          <a:p>
            <a:endParaRPr 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7000">
        <p14:reveal/>
      </p:transition>
    </mc:Choice>
    <mc:Fallback xmlns="">
      <p:transition spd="slow" advClick="0" advTm="7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457201" y="2020824"/>
            <a:ext cx="402336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30"/>
          <p:cNvSpPr>
            <a:spLocks noGrp="1"/>
          </p:cNvSpPr>
          <p:nvPr>
            <p:ph sz="quarter" idx="14"/>
          </p:nvPr>
        </p:nvSpPr>
        <p:spPr>
          <a:xfrm>
            <a:off x="4663440" y="2020824"/>
            <a:ext cx="402336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5"/>
          </p:nvPr>
        </p:nvSpPr>
        <p:spPr/>
        <p:txBody>
          <a:bodyPr/>
          <a:lstStyle/>
          <a:p>
            <a:fld id="{8419719C-A8A9-47EF-9139-5A3085D440A9}" type="datetimeFigureOut">
              <a:rPr lang="en-US" smtClean="0"/>
              <a:t>10/11/2013</a:t>
            </a:fld>
            <a:endParaRPr lang="en-US" dirty="0"/>
          </a:p>
        </p:txBody>
      </p:sp>
      <p:sp>
        <p:nvSpPr>
          <p:cNvPr id="12" name="Slide Number Placeholder 11"/>
          <p:cNvSpPr>
            <a:spLocks noGrp="1"/>
          </p:cNvSpPr>
          <p:nvPr>
            <p:ph type="sldNum" sz="quarter" idx="16"/>
          </p:nvPr>
        </p:nvSpPr>
        <p:spPr/>
        <p:txBody>
          <a:bodyPr/>
          <a:lstStyle/>
          <a:p>
            <a:fld id="{A49ED79C-465B-4A7D-AC1C-2FDEBD6AA7D2}" type="slidenum">
              <a:rPr lang="en-US" smtClean="0"/>
              <a:t>‹#›</a:t>
            </a:fld>
            <a:endParaRPr lang="en-US" dirty="0"/>
          </a:p>
        </p:txBody>
      </p:sp>
      <p:sp>
        <p:nvSpPr>
          <p:cNvPr id="13" name="Footer Placeholder 12"/>
          <p:cNvSpPr>
            <a:spLocks noGrp="1"/>
          </p:cNvSpPr>
          <p:nvPr>
            <p:ph type="ftr" sz="quarter" idx="17"/>
          </p:nvPr>
        </p:nvSpPr>
        <p:spPr/>
        <p:txBody>
          <a:bodyPr/>
          <a:lstStyle/>
          <a:p>
            <a:endParaRPr lang="en-US" dirty="0"/>
          </a:p>
        </p:txBody>
      </p:sp>
      <p:sp>
        <p:nvSpPr>
          <p:cNvPr id="16" name="Title 15"/>
          <p:cNvSpPr>
            <a:spLocks noGrp="1"/>
          </p:cNvSpPr>
          <p:nvPr>
            <p:ph type="title"/>
          </p:nvPr>
        </p:nvSpPr>
        <p:spPr/>
        <p:txBody>
          <a:bodyPr/>
          <a:lstStyle/>
          <a:p>
            <a:r>
              <a:rPr lang="en-US" smtClean="0"/>
              <a:t>Click to edit Master title style</a:t>
            </a: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7000">
        <p14:reveal/>
      </p:transition>
    </mc:Choice>
    <mc:Fallback xmlns="">
      <p:transition spd="slow" advClick="0" advTm="7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457201" y="2819400"/>
            <a:ext cx="402336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Content Placeholder 30"/>
          <p:cNvSpPr>
            <a:spLocks noGrp="1"/>
          </p:cNvSpPr>
          <p:nvPr>
            <p:ph sz="quarter" idx="14"/>
          </p:nvPr>
        </p:nvSpPr>
        <p:spPr>
          <a:xfrm>
            <a:off x="4663440" y="2816352"/>
            <a:ext cx="402336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3"/>
          <p:cNvSpPr>
            <a:spLocks noGrp="1"/>
          </p:cNvSpPr>
          <p:nvPr>
            <p:ph type="body" sz="half" idx="2"/>
          </p:nvPr>
        </p:nvSpPr>
        <p:spPr>
          <a:xfrm>
            <a:off x="45720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466344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en-US" smtClean="0"/>
              <a:t>Click to edit Master text styles</a:t>
            </a:r>
          </a:p>
        </p:txBody>
      </p:sp>
      <p:sp>
        <p:nvSpPr>
          <p:cNvPr id="11" name="Date Placeholder 10"/>
          <p:cNvSpPr>
            <a:spLocks noGrp="1"/>
          </p:cNvSpPr>
          <p:nvPr>
            <p:ph type="dt" sz="half" idx="16"/>
          </p:nvPr>
        </p:nvSpPr>
        <p:spPr/>
        <p:txBody>
          <a:bodyPr/>
          <a:lstStyle/>
          <a:p>
            <a:fld id="{8419719C-A8A9-47EF-9139-5A3085D440A9}" type="datetimeFigureOut">
              <a:rPr lang="en-US" smtClean="0"/>
              <a:t>10/11/2013</a:t>
            </a:fld>
            <a:endParaRPr lang="en-US" dirty="0"/>
          </a:p>
        </p:txBody>
      </p:sp>
      <p:sp>
        <p:nvSpPr>
          <p:cNvPr id="12" name="Slide Number Placeholder 11"/>
          <p:cNvSpPr>
            <a:spLocks noGrp="1"/>
          </p:cNvSpPr>
          <p:nvPr>
            <p:ph type="sldNum" sz="quarter" idx="17"/>
          </p:nvPr>
        </p:nvSpPr>
        <p:spPr/>
        <p:txBody>
          <a:bodyPr/>
          <a:lstStyle/>
          <a:p>
            <a:fld id="{A49ED79C-465B-4A7D-AC1C-2FDEBD6AA7D2}" type="slidenum">
              <a:rPr lang="en-US" smtClean="0"/>
              <a:t>‹#›</a:t>
            </a:fld>
            <a:endParaRPr lang="en-US" dirty="0"/>
          </a:p>
        </p:txBody>
      </p:sp>
      <p:sp>
        <p:nvSpPr>
          <p:cNvPr id="13" name="Footer Placeholder 12"/>
          <p:cNvSpPr>
            <a:spLocks noGrp="1"/>
          </p:cNvSpPr>
          <p:nvPr>
            <p:ph type="ftr" sz="quarter" idx="18"/>
          </p:nvPr>
        </p:nvSpPr>
        <p:spPr/>
        <p:txBody>
          <a:bodyPr/>
          <a:lstStyle/>
          <a:p>
            <a:endParaRPr lang="en-US" dirty="0"/>
          </a:p>
        </p:txBody>
      </p:sp>
      <p:sp>
        <p:nvSpPr>
          <p:cNvPr id="18" name="Title 17"/>
          <p:cNvSpPr>
            <a:spLocks noGrp="1"/>
          </p:cNvSpPr>
          <p:nvPr>
            <p:ph type="title"/>
          </p:nvPr>
        </p:nvSpPr>
        <p:spPr/>
        <p:txBody>
          <a:bodyPr/>
          <a:lstStyle/>
          <a:p>
            <a:r>
              <a:rPr lang="en-US" smtClean="0"/>
              <a:t>Click to edit Master title style</a:t>
            </a: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7000">
        <p14:reveal/>
      </p:transition>
    </mc:Choice>
    <mc:Fallback xmlns="">
      <p:transition spd="slow" advClick="0" advTm="7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lang="en-US"/>
          </a:p>
        </p:txBody>
      </p:sp>
      <p:sp>
        <p:nvSpPr>
          <p:cNvPr id="15" name="Date Placeholder 14"/>
          <p:cNvSpPr>
            <a:spLocks noGrp="1"/>
          </p:cNvSpPr>
          <p:nvPr>
            <p:ph type="dt" sz="half" idx="10"/>
          </p:nvPr>
        </p:nvSpPr>
        <p:spPr/>
        <p:txBody>
          <a:bodyPr/>
          <a:lstStyle/>
          <a:p>
            <a:fld id="{8419719C-A8A9-47EF-9139-5A3085D440A9}" type="datetimeFigureOut">
              <a:rPr lang="en-US" smtClean="0"/>
              <a:t>10/11/2013</a:t>
            </a:fld>
            <a:endParaRPr lang="en-US" dirty="0"/>
          </a:p>
        </p:txBody>
      </p:sp>
      <p:sp>
        <p:nvSpPr>
          <p:cNvPr id="16" name="Slide Number Placeholder 15"/>
          <p:cNvSpPr>
            <a:spLocks noGrp="1"/>
          </p:cNvSpPr>
          <p:nvPr>
            <p:ph type="sldNum" sz="quarter" idx="11"/>
          </p:nvPr>
        </p:nvSpPr>
        <p:spPr/>
        <p:txBody>
          <a:bodyPr/>
          <a:lstStyle/>
          <a:p>
            <a:fld id="{A49ED79C-465B-4A7D-AC1C-2FDEBD6AA7D2}" type="slidenum">
              <a:rPr lang="en-US" smtClean="0"/>
              <a:t>‹#›</a:t>
            </a:fld>
            <a:endParaRPr lang="en-US" dirty="0"/>
          </a:p>
        </p:txBody>
      </p:sp>
      <p:sp>
        <p:nvSpPr>
          <p:cNvPr id="17" name="Footer Placeholder 16"/>
          <p:cNvSpPr>
            <a:spLocks noGrp="1"/>
          </p:cNvSpPr>
          <p:nvPr>
            <p:ph type="ftr" sz="quarter" idx="12"/>
          </p:nvPr>
        </p:nvSpPr>
        <p:spPr/>
        <p:txBody>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7000">
        <p14:reveal/>
      </p:transition>
    </mc:Choice>
    <mc:Fallback xmlns="">
      <p:transition spd="slow" advClick="0" advTm="7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8419719C-A8A9-47EF-9139-5A3085D440A9}" type="datetimeFigureOut">
              <a:rPr lang="en-US" smtClean="0"/>
              <a:t>10/11/2013</a:t>
            </a:fld>
            <a:endParaRPr lang="en-US" dirty="0"/>
          </a:p>
        </p:txBody>
      </p:sp>
      <p:sp>
        <p:nvSpPr>
          <p:cNvPr id="8" name="Slide Number Placeholder 7"/>
          <p:cNvSpPr>
            <a:spLocks noGrp="1"/>
          </p:cNvSpPr>
          <p:nvPr>
            <p:ph type="sldNum" sz="quarter" idx="11"/>
          </p:nvPr>
        </p:nvSpPr>
        <p:spPr/>
        <p:txBody>
          <a:bodyPr/>
          <a:lstStyle/>
          <a:p>
            <a:fld id="{A49ED79C-465B-4A7D-AC1C-2FDEBD6AA7D2}" type="slidenum">
              <a:rPr lang="en-US" smtClean="0"/>
              <a:t>‹#›</a:t>
            </a:fld>
            <a:endParaRPr lang="en-US" dirty="0"/>
          </a:p>
        </p:txBody>
      </p:sp>
      <p:sp>
        <p:nvSpPr>
          <p:cNvPr id="9" name="Footer Placeholder 8"/>
          <p:cNvSpPr>
            <a:spLocks noGrp="1"/>
          </p:cNvSpPr>
          <p:nvPr>
            <p:ph type="ftr" sz="quarter" idx="12"/>
          </p:nvPr>
        </p:nvSpPr>
        <p:spPr/>
        <p:txBody>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7000">
        <p14:reveal/>
      </p:transition>
    </mc:Choice>
    <mc:Fallback xmlns="">
      <p:transition spd="slow" advClick="0" advTm="7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485900" y="1914525"/>
            <a:ext cx="6172200" cy="3510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1737360" y="5513832"/>
            <a:ext cx="566928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6" name="Date Placeholder 15"/>
          <p:cNvSpPr>
            <a:spLocks noGrp="1"/>
          </p:cNvSpPr>
          <p:nvPr>
            <p:ph type="dt" sz="half" idx="15"/>
          </p:nvPr>
        </p:nvSpPr>
        <p:spPr/>
        <p:txBody>
          <a:bodyPr/>
          <a:lstStyle/>
          <a:p>
            <a:fld id="{8419719C-A8A9-47EF-9139-5A3085D440A9}" type="datetimeFigureOut">
              <a:rPr lang="en-US" smtClean="0"/>
              <a:t>10/11/2013</a:t>
            </a:fld>
            <a:endParaRPr lang="en-US" dirty="0"/>
          </a:p>
        </p:txBody>
      </p:sp>
      <p:sp>
        <p:nvSpPr>
          <p:cNvPr id="19" name="Slide Number Placeholder 18"/>
          <p:cNvSpPr>
            <a:spLocks noGrp="1"/>
          </p:cNvSpPr>
          <p:nvPr>
            <p:ph type="sldNum" sz="quarter" idx="16"/>
          </p:nvPr>
        </p:nvSpPr>
        <p:spPr/>
        <p:txBody>
          <a:bodyPr/>
          <a:lstStyle/>
          <a:p>
            <a:fld id="{A49ED79C-465B-4A7D-AC1C-2FDEBD6AA7D2}" type="slidenum">
              <a:rPr lang="en-US" smtClean="0"/>
              <a:t>‹#›</a:t>
            </a:fld>
            <a:endParaRPr lang="en-US" dirty="0"/>
          </a:p>
        </p:txBody>
      </p:sp>
      <p:sp>
        <p:nvSpPr>
          <p:cNvPr id="23" name="Footer Placeholder 22"/>
          <p:cNvSpPr>
            <a:spLocks noGrp="1"/>
          </p:cNvSpPr>
          <p:nvPr>
            <p:ph type="ftr" sz="quarter" idx="17"/>
          </p:nvPr>
        </p:nvSpPr>
        <p:spPr/>
        <p:txBody>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7000">
        <p14:reveal/>
      </p:transition>
    </mc:Choice>
    <mc:Fallback xmlns="">
      <p:transition spd="slow" advClick="0" advTm="7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852209" y="2026918"/>
            <a:ext cx="5439582"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25" name="Text Placeholder 24"/>
          <p:cNvSpPr>
            <a:spLocks noGrp="1"/>
          </p:cNvSpPr>
          <p:nvPr>
            <p:ph type="body" sz="quarter" idx="13"/>
          </p:nvPr>
        </p:nvSpPr>
        <p:spPr>
          <a:xfrm>
            <a:off x="1737360" y="5516880"/>
            <a:ext cx="566928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en-US" smtClean="0"/>
              <a:t>Click to edit Master text styles</a:t>
            </a:r>
          </a:p>
        </p:txBody>
      </p:sp>
      <p:sp>
        <p:nvSpPr>
          <p:cNvPr id="12" name="Title 11"/>
          <p:cNvSpPr>
            <a:spLocks noGrp="1"/>
          </p:cNvSpPr>
          <p:nvPr>
            <p:ph type="title"/>
          </p:nvPr>
        </p:nvSpPr>
        <p:spPr>
          <a:xfrm>
            <a:off x="2514600" y="975360"/>
            <a:ext cx="4114800" cy="701040"/>
          </a:xfrm>
        </p:spPr>
        <p:txBody>
          <a:bodyPr/>
          <a:lstStyle/>
          <a:p>
            <a:r>
              <a:rPr lang="en-US" smtClean="0"/>
              <a:t>Click to edit Master title style</a:t>
            </a:r>
            <a:endParaRPr lang="en-US"/>
          </a:p>
        </p:txBody>
      </p:sp>
      <p:sp>
        <p:nvSpPr>
          <p:cNvPr id="13" name="Date Placeholder 12"/>
          <p:cNvSpPr>
            <a:spLocks noGrp="1"/>
          </p:cNvSpPr>
          <p:nvPr>
            <p:ph type="dt" sz="half" idx="14"/>
          </p:nvPr>
        </p:nvSpPr>
        <p:spPr>
          <a:xfrm>
            <a:off x="2981325" y="273180"/>
            <a:ext cx="3181350" cy="292100"/>
          </a:xfrm>
        </p:spPr>
        <p:txBody>
          <a:bodyPr/>
          <a:lstStyle/>
          <a:p>
            <a:fld id="{8419719C-A8A9-47EF-9139-5A3085D440A9}" type="datetimeFigureOut">
              <a:rPr lang="en-US" smtClean="0"/>
              <a:t>10/11/2013</a:t>
            </a:fld>
            <a:endParaRPr lang="en-US" dirty="0"/>
          </a:p>
        </p:txBody>
      </p:sp>
      <p:sp>
        <p:nvSpPr>
          <p:cNvPr id="14" name="Slide Number Placeholder 13"/>
          <p:cNvSpPr>
            <a:spLocks noGrp="1"/>
          </p:cNvSpPr>
          <p:nvPr>
            <p:ph type="sldNum" sz="quarter" idx="15"/>
          </p:nvPr>
        </p:nvSpPr>
        <p:spPr>
          <a:xfrm>
            <a:off x="4038600" y="6172200"/>
            <a:ext cx="1066800" cy="304800"/>
          </a:xfrm>
        </p:spPr>
        <p:txBody>
          <a:bodyPr/>
          <a:lstStyle/>
          <a:p>
            <a:fld id="{A49ED79C-465B-4A7D-AC1C-2FDEBD6AA7D2}" type="slidenum">
              <a:rPr lang="en-US" smtClean="0"/>
              <a:t>‹#›</a:t>
            </a:fld>
            <a:endParaRPr lang="en-US" dirty="0"/>
          </a:p>
        </p:txBody>
      </p:sp>
      <p:sp>
        <p:nvSpPr>
          <p:cNvPr id="15" name="Footer Placeholder 14"/>
          <p:cNvSpPr>
            <a:spLocks noGrp="1"/>
          </p:cNvSpPr>
          <p:nvPr>
            <p:ph type="ftr" sz="quarter" idx="16"/>
          </p:nvPr>
        </p:nvSpPr>
        <p:spPr>
          <a:xfrm>
            <a:off x="1447800" y="6486525"/>
            <a:ext cx="6248400" cy="292100"/>
          </a:xfrm>
        </p:spPr>
        <p:txBody>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7000">
        <p14:reveal/>
      </p:transition>
    </mc:Choice>
    <mc:Fallback xmlns="">
      <p:transition spd="slow" advClick="0" advTm="7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8" name="Rectangle 7"/>
          <p:cNvSpPr/>
          <p:nvPr/>
        </p:nvSpPr>
        <p:spPr bwMode="hidden">
          <a:xfrm>
            <a:off x="0" y="1335973"/>
            <a:ext cx="9144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idx="1"/>
          </p:nvPr>
        </p:nvSpPr>
        <p:spPr>
          <a:xfrm>
            <a:off x="457200" y="2019301"/>
            <a:ext cx="8229600" cy="41173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981325" y="273180"/>
            <a:ext cx="318135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8419719C-A8A9-47EF-9139-5A3085D440A9}" type="datetimeFigureOut">
              <a:rPr lang="en-US" smtClean="0"/>
              <a:t>10/11/2013</a:t>
            </a:fld>
            <a:endParaRPr lang="en-US" dirty="0"/>
          </a:p>
        </p:txBody>
      </p:sp>
      <p:sp>
        <p:nvSpPr>
          <p:cNvPr id="5" name="Footer Placeholder 4"/>
          <p:cNvSpPr>
            <a:spLocks noGrp="1"/>
          </p:cNvSpPr>
          <p:nvPr>
            <p:ph type="ftr" sz="quarter" idx="3"/>
          </p:nvPr>
        </p:nvSpPr>
        <p:spPr>
          <a:xfrm>
            <a:off x="1447800" y="6486525"/>
            <a:ext cx="62484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en-US" dirty="0"/>
          </a:p>
        </p:txBody>
      </p:sp>
      <p:sp>
        <p:nvSpPr>
          <p:cNvPr id="6" name="Slide Number Placeholder 5"/>
          <p:cNvSpPr>
            <a:spLocks noGrp="1"/>
          </p:cNvSpPr>
          <p:nvPr>
            <p:ph type="sldNum" sz="quarter" idx="4"/>
          </p:nvPr>
        </p:nvSpPr>
        <p:spPr>
          <a:xfrm>
            <a:off x="4038600" y="6172200"/>
            <a:ext cx="10668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A49ED79C-465B-4A7D-AC1C-2FDEBD6AA7D2}" type="slidenum">
              <a:rPr lang="en-US" smtClean="0"/>
              <a:t>‹#›</a:t>
            </a:fld>
            <a:endParaRPr lang="en-US" dirty="0"/>
          </a:p>
        </p:txBody>
      </p:sp>
      <p:cxnSp>
        <p:nvCxnSpPr>
          <p:cNvPr id="10" name="Straight Connector 9"/>
          <p:cNvCxnSpPr/>
          <p:nvPr/>
        </p:nvCxnSpPr>
        <p:spPr>
          <a:xfrm>
            <a:off x="0" y="1331436"/>
            <a:ext cx="9144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2514600" y="975360"/>
            <a:ext cx="41148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smtClean="0"/>
              <a:t>Click to edit Master title style</a:t>
            </a:r>
            <a:endParaRPr lang="en-US"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Click="0" advTm="7000">
        <p14:reveal/>
      </p:transition>
    </mc:Choice>
    <mc:Fallback xmlns="">
      <p:transition spd="slow" advClick="0" advTm="7000">
        <p:fade/>
      </p:transition>
    </mc:Fallback>
  </mc:AlternateConten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eg"/><Relationship Id="rId3" Type="http://schemas.microsoft.com/office/2007/relationships/media" Target="../media/media2.mp3"/><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eg"/><Relationship Id="rId11" Type="http://schemas.openxmlformats.org/officeDocument/2006/relationships/image" Target="../media/image6.png"/><Relationship Id="rId5" Type="http://schemas.openxmlformats.org/officeDocument/2006/relationships/slideLayout" Target="../slideLayouts/slideLayout1.xml"/><Relationship Id="rId10" Type="http://schemas.openxmlformats.org/officeDocument/2006/relationships/image" Target="../media/image5.png"/><Relationship Id="rId4" Type="http://schemas.openxmlformats.org/officeDocument/2006/relationships/audio" Target="../media/media2.mp3"/><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image" Target="../media/image40.jpeg"/></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4600" y="2971800"/>
            <a:ext cx="4013200" cy="535940"/>
          </a:xfrm>
        </p:spPr>
        <p:txBody>
          <a:bodyPr/>
          <a:lstStyle/>
          <a:p>
            <a:r>
              <a:rPr lang="en-US" dirty="0" smtClean="0"/>
              <a:t>The story of Aidan Curry and a family’s journey towards helping and healing</a:t>
            </a:r>
            <a:endParaRPr lang="en-US" dirty="0"/>
          </a:p>
        </p:txBody>
      </p:sp>
      <p:sp>
        <p:nvSpPr>
          <p:cNvPr id="2" name="Title 1"/>
          <p:cNvSpPr>
            <a:spLocks noGrp="1"/>
          </p:cNvSpPr>
          <p:nvPr>
            <p:ph type="title"/>
          </p:nvPr>
        </p:nvSpPr>
        <p:spPr>
          <a:xfrm>
            <a:off x="2590800" y="2286000"/>
            <a:ext cx="4013200" cy="599440"/>
          </a:xfrm>
        </p:spPr>
        <p:txBody>
          <a:bodyPr>
            <a:normAutofit/>
          </a:bodyPr>
          <a:lstStyle/>
          <a:p>
            <a:pPr algn="l"/>
            <a:r>
              <a:rPr lang="en-US" sz="2400" dirty="0" smtClean="0"/>
              <a:t>       Aidan’s Animals</a:t>
            </a:r>
            <a:endParaRPr lang="en-US" sz="2400" dirty="0"/>
          </a:p>
        </p:txBody>
      </p:sp>
      <p:pic>
        <p:nvPicPr>
          <p:cNvPr id="5" name="Picture 4"/>
          <p:cNvPicPr>
            <a:picLocks noChangeAspect="1"/>
          </p:cNvPicPr>
          <p:nvPr/>
        </p:nvPicPr>
        <p:blipFill>
          <a:blip r:embed="rId6" cstate="print">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3352800" y="4038600"/>
            <a:ext cx="1935480" cy="2419350"/>
          </a:xfrm>
          <a:prstGeom prst="rect">
            <a:avLst/>
          </a:prstGeom>
          <a:ln w="88900" cap="sq" cmpd="thickThin">
            <a:solidFill>
              <a:srgbClr val="000000"/>
            </a:solidFill>
            <a:prstDash val="solid"/>
            <a:miter lim="800000"/>
          </a:ln>
          <a:effectLst>
            <a:innerShdw blurRad="76200">
              <a:srgbClr val="000000"/>
            </a:innerShdw>
          </a:effectLst>
        </p:spPr>
      </p:pic>
      <p:pic>
        <p:nvPicPr>
          <p:cNvPr id="6" name="Picture 5"/>
          <p:cNvPicPr>
            <a:picLocks noChangeAspect="1"/>
          </p:cNvPicPr>
          <p:nvPr/>
        </p:nvPicPr>
        <p:blipFill rotWithShape="1">
          <a:blip r:embed="rId8" cstate="print">
            <a:extLst>
              <a:ext uri="{28A0092B-C50C-407E-A947-70E740481C1C}">
                <a14:useLocalDpi xmlns:a14="http://schemas.microsoft.com/office/drawing/2010/main" val="0"/>
              </a:ext>
            </a:extLst>
          </a:blip>
          <a:srcRect b="16905"/>
          <a:stretch/>
        </p:blipFill>
        <p:spPr>
          <a:xfrm>
            <a:off x="6019800" y="2438399"/>
            <a:ext cx="583563" cy="484909"/>
          </a:xfrm>
          <a:prstGeom prst="rect">
            <a:avLst/>
          </a:prstGeom>
          <a:ln>
            <a:noFill/>
          </a:ln>
          <a:effectLst>
            <a:softEdge rad="31750"/>
          </a:effectLst>
        </p:spPr>
      </p:pic>
      <p:pic>
        <p:nvPicPr>
          <p:cNvPr id="102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14599" y="2435944"/>
            <a:ext cx="579437"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01 - Somewhere Only We Know.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010400" y="5638800"/>
            <a:ext cx="609600" cy="609600"/>
          </a:xfrm>
          <a:prstGeom prst="rect">
            <a:avLst/>
          </a:prstGeom>
        </p:spPr>
      </p:pic>
      <p:pic>
        <p:nvPicPr>
          <p:cNvPr id="13" name="06 - Far Away.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066800" y="5354782"/>
            <a:ext cx="609600" cy="609600"/>
          </a:xfrm>
          <a:prstGeom prst="rect">
            <a:avLst/>
          </a:prstGeom>
        </p:spPr>
      </p:pic>
    </p:spTree>
    <p:extLst>
      <p:ext uri="{BB962C8B-B14F-4D97-AF65-F5344CB8AC3E}">
        <p14:creationId xmlns:p14="http://schemas.microsoft.com/office/powerpoint/2010/main" val="1871447883"/>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afterEffect">
                                  <p:stCondLst>
                                    <p:cond delay="0"/>
                                  </p:stCondLst>
                                  <p:childTnLst>
                                    <p:cmd type="call" cmd="playFrom(0.0)">
                                      <p:cBhvr>
                                        <p:cTn id="11" dur="1" fill="hold"/>
                                        <p:tgtEl>
                                          <p:spTgt spid="13"/>
                                        </p:tgtEl>
                                      </p:cBhvr>
                                    </p:cmd>
                                  </p:childTnLst>
                                </p:cTn>
                              </p:par>
                            </p:childTnLst>
                          </p:cTn>
                        </p:par>
                      </p:childTnLst>
                    </p:cTn>
                  </p:par>
                </p:childTnLst>
              </p:cTn>
              <p:nextCondLst>
                <p:cond evt="onClick" delay="0">
                  <p:tgtEl>
                    <p:spTgt spid="13"/>
                  </p:tgtEl>
                </p:cond>
              </p:nextCondLst>
            </p:seq>
            <p:audio>
              <p:cMediaNode vol="80000" numSld="74">
                <p:cTn id="12" fill="hold" display="0">
                  <p:stCondLst>
                    <p:cond delay="indefinite"/>
                  </p:stCondLst>
                  <p:endCondLst>
                    <p:cond evt="onStopAudio" delay="0">
                      <p:tgtEl>
                        <p:sldTgt/>
                      </p:tgtEl>
                    </p:cond>
                  </p:endCondLst>
                </p:cTn>
                <p:tgtEl>
                  <p:spTgt spid="13"/>
                </p:tgtEl>
              </p:cMediaNode>
            </p:audio>
            <p:audio>
              <p:cMediaNode vol="80000" numSld="999">
                <p:cTn id="13"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81000" y="2743200"/>
            <a:ext cx="8229600" cy="2322576"/>
          </a:xfrm>
        </p:spPr>
        <p:txBody>
          <a:bodyPr/>
          <a:lstStyle/>
          <a:p>
            <a:r>
              <a:rPr lang="en-US" sz="3600" dirty="0" smtClean="0"/>
              <a:t>Aidan was an amazing boy; with squishy baby rolls, a smile that could light up a room and an infectious laugh. He was truly the light of our lives.</a:t>
            </a:r>
          </a:p>
          <a:p>
            <a:endParaRPr lang="en-US" dirty="0"/>
          </a:p>
        </p:txBody>
      </p:sp>
      <p:sp>
        <p:nvSpPr>
          <p:cNvPr id="3" name="Title 2"/>
          <p:cNvSpPr>
            <a:spLocks noGrp="1"/>
          </p:cNvSpPr>
          <p:nvPr>
            <p:ph type="title"/>
          </p:nvPr>
        </p:nvSpPr>
        <p:spPr/>
        <p:txBody>
          <a:bodyPr/>
          <a:lstStyle/>
          <a:p>
            <a:r>
              <a:rPr lang="en-US" dirty="0" smtClean="0"/>
              <a:t>Aidan’s Story</a:t>
            </a:r>
            <a:endParaRPr lang="en-US" dirty="0"/>
          </a:p>
        </p:txBody>
      </p:sp>
    </p:spTree>
    <p:extLst>
      <p:ext uri="{BB962C8B-B14F-4D97-AF65-F5344CB8AC3E}">
        <p14:creationId xmlns:p14="http://schemas.microsoft.com/office/powerpoint/2010/main" val="1486396200"/>
      </p:ext>
    </p:extLst>
  </p:cSld>
  <p:clrMapOvr>
    <a:masterClrMapping/>
  </p:clrMapOvr>
  <mc:AlternateContent xmlns:mc="http://schemas.openxmlformats.org/markup-compatibility/2006" xmlns:p14="http://schemas.microsoft.com/office/powerpoint/2010/main">
    <mc:Choice Requires="p14">
      <p:transition spd="slow" p14:dur="20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0" y="1371600"/>
            <a:ext cx="5000625" cy="3750468"/>
          </a:xfrm>
          <a:prstGeom prst="rect">
            <a:avLst/>
          </a:prstGeom>
          <a:ln>
            <a:noFill/>
          </a:ln>
          <a:effectLst>
            <a:softEdge rad="112500"/>
          </a:effectLst>
        </p:spPr>
      </p:pic>
    </p:spTree>
    <p:extLst>
      <p:ext uri="{BB962C8B-B14F-4D97-AF65-F5344CB8AC3E}">
        <p14:creationId xmlns:p14="http://schemas.microsoft.com/office/powerpoint/2010/main" val="3913661795"/>
      </p:ext>
    </p:extLst>
  </p:cSld>
  <p:clrMapOvr>
    <a:masterClrMapping/>
  </p:clrMapOvr>
  <mc:AlternateContent xmlns:mc="http://schemas.openxmlformats.org/markup-compatibility/2006" xmlns:p14="http://schemas.microsoft.com/office/powerpoint/2010/main">
    <mc:Choice Requires="p14">
      <p:transition spd="slow" p14:dur="2000" advClick="0" advTm="3000">
        <p14:reveal/>
      </p:transition>
    </mc:Choice>
    <mc:Fallback xmlns="">
      <p:transition spd="slow" advClick="0" advTm="3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200" y="1143000"/>
            <a:ext cx="5486400" cy="4114799"/>
          </a:xfrm>
          <a:prstGeom prst="rect">
            <a:avLst/>
          </a:prstGeom>
          <a:ln>
            <a:noFill/>
          </a:ln>
          <a:effectLst>
            <a:softEdge rad="112500"/>
          </a:effectLst>
        </p:spPr>
      </p:pic>
    </p:spTree>
    <p:extLst>
      <p:ext uri="{BB962C8B-B14F-4D97-AF65-F5344CB8AC3E}">
        <p14:creationId xmlns:p14="http://schemas.microsoft.com/office/powerpoint/2010/main" val="67321446"/>
      </p:ext>
    </p:extLst>
  </p:cSld>
  <p:clrMapOvr>
    <a:masterClrMapping/>
  </p:clrMapOvr>
  <mc:AlternateContent xmlns:mc="http://schemas.openxmlformats.org/markup-compatibility/2006" xmlns:p14="http://schemas.microsoft.com/office/powerpoint/2010/main">
    <mc:Choice Requires="p14">
      <p:transition spd="slow" p14:dur="2000" advClick="0" advTm="3000">
        <p14:reveal/>
      </p:transition>
    </mc:Choice>
    <mc:Fallback xmlns="">
      <p:transition spd="slow" advClick="0" advTm="3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0" y="1143000"/>
            <a:ext cx="6172200" cy="4629149"/>
          </a:xfrm>
          <a:prstGeom prst="rect">
            <a:avLst/>
          </a:prstGeom>
          <a:ln>
            <a:noFill/>
          </a:ln>
          <a:effectLst>
            <a:softEdge rad="112500"/>
          </a:effectLst>
        </p:spPr>
      </p:pic>
    </p:spTree>
    <p:extLst>
      <p:ext uri="{BB962C8B-B14F-4D97-AF65-F5344CB8AC3E}">
        <p14:creationId xmlns:p14="http://schemas.microsoft.com/office/powerpoint/2010/main" val="402110984"/>
      </p:ext>
    </p:extLst>
  </p:cSld>
  <p:clrMapOvr>
    <a:masterClrMapping/>
  </p:clrMapOvr>
  <mc:AlternateContent xmlns:mc="http://schemas.openxmlformats.org/markup-compatibility/2006" xmlns:p14="http://schemas.microsoft.com/office/powerpoint/2010/main">
    <mc:Choice Requires="p14">
      <p:transition spd="slow" p14:dur="2000" advClick="0" advTm="3000">
        <p14:reveal/>
      </p:transition>
    </mc:Choice>
    <mc:Fallback xmlns="">
      <p:transition spd="slow" advClick="0" advTm="3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1" y="1143000"/>
            <a:ext cx="6172198" cy="4629149"/>
          </a:xfrm>
          <a:prstGeom prst="rect">
            <a:avLst/>
          </a:prstGeom>
          <a:ln>
            <a:noFill/>
          </a:ln>
          <a:effectLst>
            <a:softEdge rad="112500"/>
          </a:effectLst>
        </p:spPr>
      </p:pic>
    </p:spTree>
    <p:extLst>
      <p:ext uri="{BB962C8B-B14F-4D97-AF65-F5344CB8AC3E}">
        <p14:creationId xmlns:p14="http://schemas.microsoft.com/office/powerpoint/2010/main" val="4118480794"/>
      </p:ext>
    </p:extLst>
  </p:cSld>
  <p:clrMapOvr>
    <a:masterClrMapping/>
  </p:clrMapOvr>
  <mc:AlternateContent xmlns:mc="http://schemas.openxmlformats.org/markup-compatibility/2006" xmlns:p14="http://schemas.microsoft.com/office/powerpoint/2010/main">
    <mc:Choice Requires="p14">
      <p:transition spd="slow" p14:dur="2000" advClick="0" advTm="3000">
        <p14:reveal/>
      </p:transition>
    </mc:Choice>
    <mc:Fallback xmlns="">
      <p:transition spd="slow" advClick="0" advTm="3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1" y="1143000"/>
            <a:ext cx="6172198" cy="4629149"/>
          </a:xfrm>
          <a:prstGeom prst="rect">
            <a:avLst/>
          </a:prstGeom>
          <a:ln>
            <a:noFill/>
          </a:ln>
          <a:effectLst>
            <a:softEdge rad="112500"/>
          </a:effectLst>
        </p:spPr>
      </p:pic>
    </p:spTree>
    <p:extLst>
      <p:ext uri="{BB962C8B-B14F-4D97-AF65-F5344CB8AC3E}">
        <p14:creationId xmlns:p14="http://schemas.microsoft.com/office/powerpoint/2010/main" val="2228586623"/>
      </p:ext>
    </p:extLst>
  </p:cSld>
  <p:clrMapOvr>
    <a:masterClrMapping/>
  </p:clrMapOvr>
  <mc:AlternateContent xmlns:mc="http://schemas.openxmlformats.org/markup-compatibility/2006" xmlns:p14="http://schemas.microsoft.com/office/powerpoint/2010/main">
    <mc:Choice Requires="p14">
      <p:transition spd="slow" p14:dur="2000" advClick="0" advTm="3000">
        <p14:reveal/>
      </p:transition>
    </mc:Choice>
    <mc:Fallback xmlns="">
      <p:transition spd="slow" advClick="0" advTm="3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1" y="1143000"/>
            <a:ext cx="6172198" cy="4629148"/>
          </a:xfrm>
          <a:prstGeom prst="rect">
            <a:avLst/>
          </a:prstGeom>
          <a:ln>
            <a:noFill/>
          </a:ln>
          <a:effectLst>
            <a:softEdge rad="112500"/>
          </a:effectLst>
        </p:spPr>
      </p:pic>
    </p:spTree>
    <p:extLst>
      <p:ext uri="{BB962C8B-B14F-4D97-AF65-F5344CB8AC3E}">
        <p14:creationId xmlns:p14="http://schemas.microsoft.com/office/powerpoint/2010/main" val="3507354499"/>
      </p:ext>
    </p:extLst>
  </p:cSld>
  <p:clrMapOvr>
    <a:masterClrMapping/>
  </p:clrMapOvr>
  <mc:AlternateContent xmlns:mc="http://schemas.openxmlformats.org/markup-compatibility/2006" xmlns:p14="http://schemas.microsoft.com/office/powerpoint/2010/main">
    <mc:Choice Requires="p14">
      <p:transition spd="slow" p14:dur="2000" advClick="0" advTm="3000">
        <p14:reveal/>
      </p:transition>
    </mc:Choice>
    <mc:Fallback xmlns="">
      <p:transition spd="slow" advClick="0" advTm="3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1" y="1143000"/>
            <a:ext cx="6172197" cy="4629148"/>
          </a:xfrm>
          <a:prstGeom prst="rect">
            <a:avLst/>
          </a:prstGeom>
          <a:ln>
            <a:noFill/>
          </a:ln>
          <a:effectLst>
            <a:softEdge rad="112500"/>
          </a:effectLst>
        </p:spPr>
      </p:pic>
    </p:spTree>
    <p:extLst>
      <p:ext uri="{BB962C8B-B14F-4D97-AF65-F5344CB8AC3E}">
        <p14:creationId xmlns:p14="http://schemas.microsoft.com/office/powerpoint/2010/main" val="1508604489"/>
      </p:ext>
    </p:extLst>
  </p:cSld>
  <p:clrMapOvr>
    <a:masterClrMapping/>
  </p:clrMapOvr>
  <mc:AlternateContent xmlns:mc="http://schemas.openxmlformats.org/markup-compatibility/2006" xmlns:p14="http://schemas.microsoft.com/office/powerpoint/2010/main">
    <mc:Choice Requires="p14">
      <p:transition spd="slow" p14:dur="2000" advClick="0" advTm="3000">
        <p14:reveal/>
      </p:transition>
    </mc:Choice>
    <mc:Fallback xmlns="">
      <p:transition spd="slow" advClick="0" advTm="3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1" y="1143000"/>
            <a:ext cx="6172197" cy="4629147"/>
          </a:xfrm>
          <a:prstGeom prst="rect">
            <a:avLst/>
          </a:prstGeom>
          <a:ln>
            <a:noFill/>
          </a:ln>
          <a:effectLst>
            <a:softEdge rad="112500"/>
          </a:effectLst>
        </p:spPr>
      </p:pic>
    </p:spTree>
    <p:extLst>
      <p:ext uri="{BB962C8B-B14F-4D97-AF65-F5344CB8AC3E}">
        <p14:creationId xmlns:p14="http://schemas.microsoft.com/office/powerpoint/2010/main" val="3906689230"/>
      </p:ext>
    </p:extLst>
  </p:cSld>
  <p:clrMapOvr>
    <a:masterClrMapping/>
  </p:clrMapOvr>
  <mc:AlternateContent xmlns:mc="http://schemas.openxmlformats.org/markup-compatibility/2006" xmlns:p14="http://schemas.microsoft.com/office/powerpoint/2010/main">
    <mc:Choice Requires="p14">
      <p:transition spd="slow" p14:dur="2000" advClick="0" advTm="3000">
        <p14:reveal/>
      </p:transition>
    </mc:Choice>
    <mc:Fallback xmlns="">
      <p:transition spd="slow" advClick="0" advTm="3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1" y="1143000"/>
            <a:ext cx="6172196" cy="4629147"/>
          </a:xfrm>
          <a:prstGeom prst="rect">
            <a:avLst/>
          </a:prstGeom>
          <a:ln>
            <a:noFill/>
          </a:ln>
          <a:effectLst>
            <a:softEdge rad="112500"/>
          </a:effectLst>
        </p:spPr>
      </p:pic>
    </p:spTree>
    <p:extLst>
      <p:ext uri="{BB962C8B-B14F-4D97-AF65-F5344CB8AC3E}">
        <p14:creationId xmlns:p14="http://schemas.microsoft.com/office/powerpoint/2010/main" val="2306633223"/>
      </p:ext>
    </p:extLst>
  </p:cSld>
  <p:clrMapOvr>
    <a:masterClrMapping/>
  </p:clrMapOvr>
  <mc:AlternateContent xmlns:mc="http://schemas.openxmlformats.org/markup-compatibility/2006" xmlns:p14="http://schemas.microsoft.com/office/powerpoint/2010/main">
    <mc:Choice Requires="p14">
      <p:transition spd="slow" p14:dur="2000" advClick="0" advTm="3000">
        <p14:reveal/>
      </p:transition>
    </mc:Choice>
    <mc:Fallback xmlns="">
      <p:transition spd="slow" advClick="0" advTm="3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57200" y="2020824"/>
            <a:ext cx="8229600" cy="4303776"/>
          </a:xfrm>
        </p:spPr>
        <p:txBody>
          <a:bodyPr/>
          <a:lstStyle/>
          <a:p>
            <a:r>
              <a:rPr lang="en-US" sz="2800" dirty="0" smtClean="0"/>
              <a:t>Robert Aidan Curry was born on February 20, 2009. Although the pregnancy and delivery were rough, becoming loving parent</a:t>
            </a:r>
            <a:r>
              <a:rPr lang="en-US" sz="2800" dirty="0"/>
              <a:t>s</a:t>
            </a:r>
            <a:r>
              <a:rPr lang="en-US" sz="2800" dirty="0" smtClean="0"/>
              <a:t> to this amazing boy was not.</a:t>
            </a:r>
          </a:p>
          <a:p>
            <a:endParaRPr lang="en-US" dirty="0"/>
          </a:p>
        </p:txBody>
      </p:sp>
      <p:sp>
        <p:nvSpPr>
          <p:cNvPr id="3" name="Title 2"/>
          <p:cNvSpPr>
            <a:spLocks noGrp="1"/>
          </p:cNvSpPr>
          <p:nvPr>
            <p:ph type="title"/>
          </p:nvPr>
        </p:nvSpPr>
        <p:spPr/>
        <p:txBody>
          <a:bodyPr/>
          <a:lstStyle/>
          <a:p>
            <a:r>
              <a:rPr lang="en-US" dirty="0" smtClean="0"/>
              <a:t>Aidan’s Story</a:t>
            </a:r>
            <a:endParaRPr lang="en-US" dirty="0"/>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2590800" y="3505200"/>
            <a:ext cx="3733800" cy="2800350"/>
          </a:xfrm>
          <a:prstGeom prst="rect">
            <a:avLst/>
          </a:prstGeom>
          <a:ln>
            <a:noFill/>
          </a:ln>
          <a:effectLst>
            <a:softEdge rad="112500"/>
          </a:effectLst>
        </p:spPr>
      </p:pic>
    </p:spTree>
    <p:extLst>
      <p:ext uri="{BB962C8B-B14F-4D97-AF65-F5344CB8AC3E}">
        <p14:creationId xmlns:p14="http://schemas.microsoft.com/office/powerpoint/2010/main" val="2962081662"/>
      </p:ext>
    </p:extLst>
  </p:cSld>
  <p:clrMapOvr>
    <a:masterClrMapping/>
  </p:clrMapOvr>
  <mc:AlternateContent xmlns:mc="http://schemas.openxmlformats.org/markup-compatibility/2006" xmlns:p14="http://schemas.microsoft.com/office/powerpoint/2010/main">
    <mc:Choice Requires="p14">
      <p:transition spd="slow" p14:dur="2000" advClick="0" advTm="6000">
        <p14:reveal/>
      </p:transition>
    </mc:Choice>
    <mc:Fallback xmlns="">
      <p:transition spd="slow" advClick="0" advTm="6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1" y="1143000"/>
            <a:ext cx="6172196" cy="4629147"/>
          </a:xfrm>
          <a:prstGeom prst="rect">
            <a:avLst/>
          </a:prstGeom>
          <a:ln>
            <a:noFill/>
          </a:ln>
          <a:effectLst>
            <a:softEdge rad="112500"/>
          </a:effectLst>
        </p:spPr>
      </p:pic>
    </p:spTree>
    <p:extLst>
      <p:ext uri="{BB962C8B-B14F-4D97-AF65-F5344CB8AC3E}">
        <p14:creationId xmlns:p14="http://schemas.microsoft.com/office/powerpoint/2010/main" val="2510477121"/>
      </p:ext>
    </p:extLst>
  </p:cSld>
  <p:clrMapOvr>
    <a:masterClrMapping/>
  </p:clrMapOvr>
  <mc:AlternateContent xmlns:mc="http://schemas.openxmlformats.org/markup-compatibility/2006" xmlns:p14="http://schemas.microsoft.com/office/powerpoint/2010/main">
    <mc:Choice Requires="p14">
      <p:transition spd="slow" p14:dur="2000" advClick="0" advTm="3000">
        <p14:reveal/>
      </p:transition>
    </mc:Choice>
    <mc:Fallback xmlns="">
      <p:transition spd="slow" advClick="0" advTm="3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1" y="1143000"/>
            <a:ext cx="6172196" cy="4629147"/>
          </a:xfrm>
          <a:prstGeom prst="rect">
            <a:avLst/>
          </a:prstGeom>
          <a:ln>
            <a:noFill/>
          </a:ln>
          <a:effectLst>
            <a:softEdge rad="112500"/>
          </a:effectLst>
        </p:spPr>
      </p:pic>
    </p:spTree>
    <p:extLst>
      <p:ext uri="{BB962C8B-B14F-4D97-AF65-F5344CB8AC3E}">
        <p14:creationId xmlns:p14="http://schemas.microsoft.com/office/powerpoint/2010/main" val="23023305"/>
      </p:ext>
    </p:extLst>
  </p:cSld>
  <p:clrMapOvr>
    <a:masterClrMapping/>
  </p:clrMapOvr>
  <mc:AlternateContent xmlns:mc="http://schemas.openxmlformats.org/markup-compatibility/2006" xmlns:p14="http://schemas.microsoft.com/office/powerpoint/2010/main">
    <mc:Choice Requires="p14">
      <p:transition spd="slow" p14:dur="2000" advClick="0" advTm="3000">
        <p14:reveal/>
      </p:transition>
    </mc:Choice>
    <mc:Fallback xmlns="">
      <p:transition spd="slow" advClick="0" advTm="3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57200" y="2362200"/>
            <a:ext cx="8229600" cy="4075176"/>
          </a:xfrm>
        </p:spPr>
        <p:txBody>
          <a:bodyPr/>
          <a:lstStyle/>
          <a:p>
            <a:r>
              <a:rPr lang="en-US" sz="3600" dirty="0" smtClean="0"/>
              <a:t>It was clear early on in Aidan’s life that he had a love of animals...</a:t>
            </a:r>
            <a:endParaRPr lang="en-US" sz="3600" dirty="0"/>
          </a:p>
          <a:p>
            <a:endParaRPr lang="en-US" dirty="0"/>
          </a:p>
        </p:txBody>
      </p:sp>
      <p:sp>
        <p:nvSpPr>
          <p:cNvPr id="3" name="Title 2"/>
          <p:cNvSpPr>
            <a:spLocks noGrp="1"/>
          </p:cNvSpPr>
          <p:nvPr>
            <p:ph type="title"/>
          </p:nvPr>
        </p:nvSpPr>
        <p:spPr/>
        <p:txBody>
          <a:bodyPr/>
          <a:lstStyle/>
          <a:p>
            <a:r>
              <a:rPr lang="en-US" dirty="0" smtClean="0"/>
              <a:t>Aidan’s story</a:t>
            </a:r>
            <a:endParaRPr lang="en-US" dirty="0"/>
          </a:p>
        </p:txBody>
      </p:sp>
    </p:spTree>
    <p:extLst>
      <p:ext uri="{BB962C8B-B14F-4D97-AF65-F5344CB8AC3E}">
        <p14:creationId xmlns:p14="http://schemas.microsoft.com/office/powerpoint/2010/main" val="1546890784"/>
      </p:ext>
    </p:extLst>
  </p:cSld>
  <p:clrMapOvr>
    <a:masterClrMapping/>
  </p:clrMapOvr>
  <mc:AlternateContent xmlns:mc="http://schemas.openxmlformats.org/markup-compatibility/2006" xmlns:p14="http://schemas.microsoft.com/office/powerpoint/2010/main">
    <mc:Choice Requires="p14">
      <p:transition spd="slow" p14:dur="2000" advClick="0" advTm="6000">
        <p14:reveal/>
      </p:transition>
    </mc:Choice>
    <mc:Fallback xmlns="">
      <p:transition spd="slow" advClick="0" advTm="6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1" y="1401772"/>
            <a:ext cx="6172196" cy="4111602"/>
          </a:xfrm>
          <a:prstGeom prst="rect">
            <a:avLst/>
          </a:prstGeom>
          <a:ln>
            <a:noFill/>
          </a:ln>
          <a:effectLst>
            <a:softEdge rad="112500"/>
          </a:effectLst>
        </p:spPr>
      </p:pic>
    </p:spTree>
    <p:extLst>
      <p:ext uri="{BB962C8B-B14F-4D97-AF65-F5344CB8AC3E}">
        <p14:creationId xmlns:p14="http://schemas.microsoft.com/office/powerpoint/2010/main" val="125239985"/>
      </p:ext>
    </p:extLst>
  </p:cSld>
  <p:clrMapOvr>
    <a:masterClrMapping/>
  </p:clrMapOvr>
  <mc:AlternateContent xmlns:mc="http://schemas.openxmlformats.org/markup-compatibility/2006" xmlns:p14="http://schemas.microsoft.com/office/powerpoint/2010/main">
    <mc:Choice Requires="p14">
      <p:transition spd="slow" p14:dur="2000" advClick="0" advTm="3000">
        <p14:reveal/>
      </p:transition>
    </mc:Choice>
    <mc:Fallback xmlns="">
      <p:transition spd="slow" advClick="0" advTm="3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2831" y="1401772"/>
            <a:ext cx="5482136" cy="4111602"/>
          </a:xfrm>
          <a:prstGeom prst="rect">
            <a:avLst/>
          </a:prstGeom>
          <a:ln>
            <a:noFill/>
          </a:ln>
          <a:effectLst>
            <a:softEdge rad="112500"/>
          </a:effectLst>
        </p:spPr>
      </p:pic>
    </p:spTree>
    <p:extLst>
      <p:ext uri="{BB962C8B-B14F-4D97-AF65-F5344CB8AC3E}">
        <p14:creationId xmlns:p14="http://schemas.microsoft.com/office/powerpoint/2010/main" val="1035001228"/>
      </p:ext>
    </p:extLst>
  </p:cSld>
  <p:clrMapOvr>
    <a:masterClrMapping/>
  </p:clrMapOvr>
  <mc:AlternateContent xmlns:mc="http://schemas.openxmlformats.org/markup-compatibility/2006" xmlns:p14="http://schemas.microsoft.com/office/powerpoint/2010/main">
    <mc:Choice Requires="p14">
      <p:transition spd="slow" p14:dur="2000" advClick="0" advTm="3000">
        <p14:reveal/>
      </p:transition>
    </mc:Choice>
    <mc:Fallback xmlns="">
      <p:transition spd="slow" advClick="0" advTm="300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048" y="1401772"/>
            <a:ext cx="3083701" cy="4111602"/>
          </a:xfrm>
          <a:prstGeom prst="rect">
            <a:avLst/>
          </a:prstGeom>
          <a:ln>
            <a:noFill/>
          </a:ln>
          <a:effectLst>
            <a:softEdge rad="112500"/>
          </a:effectLst>
        </p:spPr>
      </p:pic>
    </p:spTree>
    <p:extLst>
      <p:ext uri="{BB962C8B-B14F-4D97-AF65-F5344CB8AC3E}">
        <p14:creationId xmlns:p14="http://schemas.microsoft.com/office/powerpoint/2010/main" val="1875829375"/>
      </p:ext>
    </p:extLst>
  </p:cSld>
  <p:clrMapOvr>
    <a:masterClrMapping/>
  </p:clrMapOvr>
  <mc:AlternateContent xmlns:mc="http://schemas.openxmlformats.org/markup-compatibility/2006" xmlns:p14="http://schemas.microsoft.com/office/powerpoint/2010/main">
    <mc:Choice Requires="p14">
      <p:transition spd="slow" p14:dur="2000" advClick="0" advTm="3000">
        <p14:reveal/>
      </p:transition>
    </mc:Choice>
    <mc:Fallback xmlns="">
      <p:transition spd="slow" advClick="0" advTm="300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1143000"/>
            <a:ext cx="5486400" cy="4114799"/>
          </a:xfrm>
          <a:prstGeom prst="rect">
            <a:avLst/>
          </a:prstGeom>
          <a:ln>
            <a:noFill/>
          </a:ln>
          <a:effectLst>
            <a:softEdge rad="112500"/>
          </a:effectLst>
        </p:spPr>
      </p:pic>
    </p:spTree>
    <p:extLst>
      <p:ext uri="{BB962C8B-B14F-4D97-AF65-F5344CB8AC3E}">
        <p14:creationId xmlns:p14="http://schemas.microsoft.com/office/powerpoint/2010/main" val="3988396378"/>
      </p:ext>
    </p:extLst>
  </p:cSld>
  <p:clrMapOvr>
    <a:masterClrMapping/>
  </p:clrMapOvr>
  <mc:AlternateContent xmlns:mc="http://schemas.openxmlformats.org/markup-compatibility/2006" xmlns:p14="http://schemas.microsoft.com/office/powerpoint/2010/main">
    <mc:Choice Requires="p14">
      <p:transition spd="slow" p14:dur="2000" advClick="0" advTm="3000">
        <p14:reveal/>
      </p:transition>
    </mc:Choice>
    <mc:Fallback xmlns="">
      <p:transition spd="slow" advClick="0" advTm="300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1" y="1143000"/>
            <a:ext cx="5486398" cy="4114799"/>
          </a:xfrm>
          <a:prstGeom prst="rect">
            <a:avLst/>
          </a:prstGeom>
          <a:ln>
            <a:noFill/>
          </a:ln>
          <a:effectLst>
            <a:softEdge rad="112500"/>
          </a:effectLst>
        </p:spPr>
      </p:pic>
    </p:spTree>
    <p:extLst>
      <p:ext uri="{BB962C8B-B14F-4D97-AF65-F5344CB8AC3E}">
        <p14:creationId xmlns:p14="http://schemas.microsoft.com/office/powerpoint/2010/main" val="4160484089"/>
      </p:ext>
    </p:extLst>
  </p:cSld>
  <p:clrMapOvr>
    <a:masterClrMapping/>
  </p:clrMapOvr>
  <mc:AlternateContent xmlns:mc="http://schemas.openxmlformats.org/markup-compatibility/2006" xmlns:p14="http://schemas.microsoft.com/office/powerpoint/2010/main">
    <mc:Choice Requires="p14">
      <p:transition spd="slow" p14:dur="2000" advClick="0" advTm="3000">
        <p14:reveal/>
      </p:transition>
    </mc:Choice>
    <mc:Fallback xmlns="">
      <p:transition spd="slow" advClick="0" advTm="300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200" y="1295400"/>
            <a:ext cx="5486398" cy="4114798"/>
          </a:xfrm>
          <a:prstGeom prst="rect">
            <a:avLst/>
          </a:prstGeom>
          <a:ln>
            <a:noFill/>
          </a:ln>
          <a:effectLst>
            <a:softEdge rad="112500"/>
          </a:effectLst>
        </p:spPr>
      </p:pic>
    </p:spTree>
    <p:extLst>
      <p:ext uri="{BB962C8B-B14F-4D97-AF65-F5344CB8AC3E}">
        <p14:creationId xmlns:p14="http://schemas.microsoft.com/office/powerpoint/2010/main" val="702023800"/>
      </p:ext>
    </p:extLst>
  </p:cSld>
  <p:clrMapOvr>
    <a:masterClrMapping/>
  </p:clrMapOvr>
  <mc:AlternateContent xmlns:mc="http://schemas.openxmlformats.org/markup-compatibility/2006" xmlns:p14="http://schemas.microsoft.com/office/powerpoint/2010/main">
    <mc:Choice Requires="p14">
      <p:transition spd="slow" p14:dur="2000" advClick="0" advTm="3000">
        <p14:reveal/>
      </p:transition>
    </mc:Choice>
    <mc:Fallback xmlns="">
      <p:transition spd="slow" advClick="0" advTm="3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200" y="1295400"/>
            <a:ext cx="5486397" cy="4114798"/>
          </a:xfrm>
          <a:prstGeom prst="rect">
            <a:avLst/>
          </a:prstGeom>
          <a:ln>
            <a:noFill/>
          </a:ln>
          <a:effectLst>
            <a:softEdge rad="112500"/>
          </a:effectLst>
        </p:spPr>
      </p:pic>
    </p:spTree>
    <p:extLst>
      <p:ext uri="{BB962C8B-B14F-4D97-AF65-F5344CB8AC3E}">
        <p14:creationId xmlns:p14="http://schemas.microsoft.com/office/powerpoint/2010/main" val="1638110430"/>
      </p:ext>
    </p:extLst>
  </p:cSld>
  <p:clrMapOvr>
    <a:masterClrMapping/>
  </p:clrMapOvr>
  <mc:AlternateContent xmlns:mc="http://schemas.openxmlformats.org/markup-compatibility/2006" xmlns:p14="http://schemas.microsoft.com/office/powerpoint/2010/main">
    <mc:Choice Requires="p14">
      <p:transition spd="slow" p14:dur="2000" advClick="0" advTm="3000">
        <p14:reveal/>
      </p:transition>
    </mc:Choice>
    <mc:Fallback xmlns="">
      <p:transition spd="slow" advClick="0" advTm="3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81000" y="2743200"/>
            <a:ext cx="8229600" cy="2322576"/>
          </a:xfrm>
        </p:spPr>
        <p:txBody>
          <a:bodyPr/>
          <a:lstStyle/>
          <a:p>
            <a:r>
              <a:rPr lang="en-US" sz="3600" dirty="0" smtClean="0"/>
              <a:t>We were in love…</a:t>
            </a:r>
          </a:p>
          <a:p>
            <a:endParaRPr lang="en-US" dirty="0"/>
          </a:p>
        </p:txBody>
      </p:sp>
      <p:sp>
        <p:nvSpPr>
          <p:cNvPr id="3" name="Title 2"/>
          <p:cNvSpPr>
            <a:spLocks noGrp="1"/>
          </p:cNvSpPr>
          <p:nvPr>
            <p:ph type="title"/>
          </p:nvPr>
        </p:nvSpPr>
        <p:spPr/>
        <p:txBody>
          <a:bodyPr/>
          <a:lstStyle/>
          <a:p>
            <a:r>
              <a:rPr lang="en-US" dirty="0" smtClean="0"/>
              <a:t>Aidan’s Story</a:t>
            </a:r>
            <a:endParaRPr lang="en-US" dirty="0"/>
          </a:p>
        </p:txBody>
      </p:sp>
    </p:spTree>
    <p:extLst>
      <p:ext uri="{BB962C8B-B14F-4D97-AF65-F5344CB8AC3E}">
        <p14:creationId xmlns:p14="http://schemas.microsoft.com/office/powerpoint/2010/main" val="3451130017"/>
      </p:ext>
    </p:extLst>
  </p:cSld>
  <p:clrMapOvr>
    <a:masterClrMapping/>
  </p:clrMapOvr>
  <mc:AlternateContent xmlns:mc="http://schemas.openxmlformats.org/markup-compatibility/2006" xmlns:p14="http://schemas.microsoft.com/office/powerpoint/2010/main">
    <mc:Choice Requires="p14">
      <p:transition spd="slow" p14:dur="2000" advClick="0" advTm="3000">
        <p14:reveal/>
      </p:transition>
    </mc:Choice>
    <mc:Fallback xmlns="">
      <p:transition spd="slow" advClick="0" advTm="300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sz="3600" dirty="0" smtClean="0"/>
              <a:t>And a caring spirit</a:t>
            </a:r>
          </a:p>
          <a:p>
            <a:endParaRPr lang="en-US" dirty="0"/>
          </a:p>
        </p:txBody>
      </p:sp>
      <p:sp>
        <p:nvSpPr>
          <p:cNvPr id="3" name="Title 2"/>
          <p:cNvSpPr>
            <a:spLocks noGrp="1"/>
          </p:cNvSpPr>
          <p:nvPr>
            <p:ph type="title"/>
          </p:nvPr>
        </p:nvSpPr>
        <p:spPr/>
        <p:txBody>
          <a:bodyPr/>
          <a:lstStyle/>
          <a:p>
            <a:r>
              <a:rPr lang="en-US" dirty="0" smtClean="0"/>
              <a:t>Aidan’s story</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0076" t="10606" r="9469" b="22222"/>
          <a:stretch/>
        </p:blipFill>
        <p:spPr>
          <a:xfrm>
            <a:off x="2743200" y="3200400"/>
            <a:ext cx="3623222" cy="2590801"/>
          </a:xfrm>
          <a:prstGeom prst="rect">
            <a:avLst/>
          </a:prstGeom>
          <a:ln>
            <a:noFill/>
          </a:ln>
          <a:effectLst>
            <a:softEdge rad="112500"/>
          </a:effectLst>
        </p:spPr>
      </p:pic>
    </p:spTree>
    <p:extLst>
      <p:ext uri="{BB962C8B-B14F-4D97-AF65-F5344CB8AC3E}">
        <p14:creationId xmlns:p14="http://schemas.microsoft.com/office/powerpoint/2010/main" val="1478933215"/>
      </p:ext>
    </p:extLst>
  </p:cSld>
  <p:clrMapOvr>
    <a:masterClrMapping/>
  </p:clrMapOvr>
  <mc:AlternateContent xmlns:mc="http://schemas.openxmlformats.org/markup-compatibility/2006" xmlns:p14="http://schemas.microsoft.com/office/powerpoint/2010/main">
    <mc:Choice Requires="p14">
      <p:transition spd="slow" p14:dur="2000" advClick="0" advTm="7000">
        <p14:reveal/>
      </p:transition>
    </mc:Choice>
    <mc:Fallback xmlns="">
      <p:transition spd="slow" advClick="0" advTm="700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200" y="1295400"/>
            <a:ext cx="5486397" cy="4114798"/>
          </a:xfrm>
          <a:prstGeom prst="rect">
            <a:avLst/>
          </a:prstGeom>
          <a:ln>
            <a:noFill/>
          </a:ln>
          <a:effectLst>
            <a:softEdge rad="112500"/>
          </a:effectLst>
        </p:spPr>
      </p:pic>
    </p:spTree>
    <p:extLst>
      <p:ext uri="{BB962C8B-B14F-4D97-AF65-F5344CB8AC3E}">
        <p14:creationId xmlns:p14="http://schemas.microsoft.com/office/powerpoint/2010/main" val="1390939056"/>
      </p:ext>
    </p:extLst>
  </p:cSld>
  <p:clrMapOvr>
    <a:masterClrMapping/>
  </p:clrMapOvr>
  <mc:AlternateContent xmlns:mc="http://schemas.openxmlformats.org/markup-compatibility/2006" xmlns:p14="http://schemas.microsoft.com/office/powerpoint/2010/main">
    <mc:Choice Requires="p14">
      <p:transition spd="slow" p14:dur="2000" advClick="0" advTm="3000">
        <p14:reveal/>
      </p:transition>
    </mc:Choice>
    <mc:Fallback xmlns="">
      <p:transition spd="slow" advClick="0" advTm="300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200" y="1295400"/>
            <a:ext cx="5486397" cy="4114797"/>
          </a:xfrm>
          <a:prstGeom prst="rect">
            <a:avLst/>
          </a:prstGeom>
          <a:ln>
            <a:noFill/>
          </a:ln>
          <a:effectLst>
            <a:softEdge rad="112500"/>
          </a:effectLst>
        </p:spPr>
      </p:pic>
    </p:spTree>
    <p:extLst>
      <p:ext uri="{BB962C8B-B14F-4D97-AF65-F5344CB8AC3E}">
        <p14:creationId xmlns:p14="http://schemas.microsoft.com/office/powerpoint/2010/main" val="2516574910"/>
      </p:ext>
    </p:extLst>
  </p:cSld>
  <p:clrMapOvr>
    <a:masterClrMapping/>
  </p:clrMapOvr>
  <mc:AlternateContent xmlns:mc="http://schemas.openxmlformats.org/markup-compatibility/2006" xmlns:p14="http://schemas.microsoft.com/office/powerpoint/2010/main">
    <mc:Choice Requires="p14">
      <p:transition spd="slow" p14:dur="2000" advClick="0" advTm="3000">
        <p14:reveal/>
      </p:transition>
    </mc:Choice>
    <mc:Fallback xmlns="">
      <p:transition spd="slow" advClick="0" advTm="3000">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200" y="1295400"/>
            <a:ext cx="5486396" cy="4114797"/>
          </a:xfrm>
          <a:prstGeom prst="rect">
            <a:avLst/>
          </a:prstGeom>
          <a:ln>
            <a:noFill/>
          </a:ln>
          <a:effectLst>
            <a:softEdge rad="112500"/>
          </a:effectLst>
        </p:spPr>
      </p:pic>
    </p:spTree>
    <p:extLst>
      <p:ext uri="{BB962C8B-B14F-4D97-AF65-F5344CB8AC3E}">
        <p14:creationId xmlns:p14="http://schemas.microsoft.com/office/powerpoint/2010/main" val="4110056950"/>
      </p:ext>
    </p:extLst>
  </p:cSld>
  <p:clrMapOvr>
    <a:masterClrMapping/>
  </p:clrMapOvr>
  <mc:AlternateContent xmlns:mc="http://schemas.openxmlformats.org/markup-compatibility/2006" xmlns:p14="http://schemas.microsoft.com/office/powerpoint/2010/main">
    <mc:Choice Requires="p14">
      <p:transition spd="slow" p14:dur="2000" advClick="0" advTm="5000">
        <p14:reveal/>
      </p:transition>
    </mc:Choice>
    <mc:Fallback xmlns="">
      <p:transition spd="slow" advClick="0" advTm="5000">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sz="3600" dirty="0" smtClean="0"/>
              <a:t>In late 2011 we decided to have family photos taken. Little did I know that my choice of dates would change the course of our lives forever.</a:t>
            </a:r>
          </a:p>
          <a:p>
            <a:endParaRPr lang="en-US" dirty="0"/>
          </a:p>
        </p:txBody>
      </p:sp>
      <p:sp>
        <p:nvSpPr>
          <p:cNvPr id="3" name="Title 2"/>
          <p:cNvSpPr>
            <a:spLocks noGrp="1"/>
          </p:cNvSpPr>
          <p:nvPr>
            <p:ph type="title"/>
          </p:nvPr>
        </p:nvSpPr>
        <p:spPr/>
        <p:txBody>
          <a:bodyPr/>
          <a:lstStyle/>
          <a:p>
            <a:r>
              <a:rPr lang="en-US" dirty="0" smtClean="0"/>
              <a:t>Aidan’s Story</a:t>
            </a:r>
            <a:endParaRPr lang="en-US" dirty="0"/>
          </a:p>
        </p:txBody>
      </p:sp>
    </p:spTree>
    <p:extLst>
      <p:ext uri="{BB962C8B-B14F-4D97-AF65-F5344CB8AC3E}">
        <p14:creationId xmlns:p14="http://schemas.microsoft.com/office/powerpoint/2010/main" val="38026448"/>
      </p:ext>
    </p:extLst>
  </p:cSld>
  <p:clrMapOvr>
    <a:masterClrMapping/>
  </p:clrMapOvr>
  <mc:AlternateContent xmlns:mc="http://schemas.openxmlformats.org/markup-compatibility/2006" xmlns:p14="http://schemas.microsoft.com/office/powerpoint/2010/main">
    <mc:Choice Requires="p14">
      <p:transition spd="slow" p14:dur="2000" advClick="0" advTm="6000">
        <p14:reveal/>
      </p:transition>
    </mc:Choice>
    <mc:Fallback xmlns="">
      <p:transition spd="slow" advClick="0" advTm="6000">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200" y="1524178"/>
            <a:ext cx="5486396" cy="3657240"/>
          </a:xfrm>
          <a:prstGeom prst="rect">
            <a:avLst/>
          </a:prstGeom>
          <a:ln>
            <a:noFill/>
          </a:ln>
          <a:effectLst>
            <a:softEdge rad="112500"/>
          </a:effectLst>
        </p:spPr>
      </p:pic>
    </p:spTree>
    <p:extLst>
      <p:ext uri="{BB962C8B-B14F-4D97-AF65-F5344CB8AC3E}">
        <p14:creationId xmlns:p14="http://schemas.microsoft.com/office/powerpoint/2010/main" val="2159329826"/>
      </p:ext>
    </p:extLst>
  </p:cSld>
  <p:clrMapOvr>
    <a:masterClrMapping/>
  </p:clrMapOvr>
  <mc:AlternateContent xmlns:mc="http://schemas.openxmlformats.org/markup-compatibility/2006" xmlns:p14="http://schemas.microsoft.com/office/powerpoint/2010/main">
    <mc:Choice Requires="p14">
      <p:transition spd="slow" p14:dur="2000" advClick="0" advTm="3000">
        <p14:reveal/>
      </p:transition>
    </mc:Choice>
    <mc:Fallback xmlns="">
      <p:transition spd="slow" advClick="0" advTm="3000">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0" y="914400"/>
            <a:ext cx="4008116" cy="5010146"/>
          </a:xfrm>
          <a:prstGeom prst="rect">
            <a:avLst/>
          </a:prstGeom>
          <a:ln>
            <a:noFill/>
          </a:ln>
          <a:effectLst>
            <a:softEdge rad="112500"/>
          </a:effectLst>
        </p:spPr>
      </p:pic>
    </p:spTree>
    <p:extLst>
      <p:ext uri="{BB962C8B-B14F-4D97-AF65-F5344CB8AC3E}">
        <p14:creationId xmlns:p14="http://schemas.microsoft.com/office/powerpoint/2010/main" val="2937679872"/>
      </p:ext>
    </p:extLst>
  </p:cSld>
  <p:clrMapOvr>
    <a:masterClrMapping/>
  </p:clrMapOvr>
  <mc:AlternateContent xmlns:mc="http://schemas.openxmlformats.org/markup-compatibility/2006" xmlns:p14="http://schemas.microsoft.com/office/powerpoint/2010/main">
    <mc:Choice Requires="p14">
      <p:transition spd="slow" p14:dur="2000" advClick="0" advTm="3000">
        <p14:reveal/>
      </p:transition>
    </mc:Choice>
    <mc:Fallback xmlns="">
      <p:transition spd="slow" advClick="0" advTm="3000">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5400" y="1066800"/>
            <a:ext cx="6629401" cy="4419600"/>
          </a:xfrm>
          <a:prstGeom prst="rect">
            <a:avLst/>
          </a:prstGeom>
          <a:ln>
            <a:noFill/>
          </a:ln>
          <a:effectLst>
            <a:softEdge rad="112500"/>
          </a:effectLst>
        </p:spPr>
      </p:pic>
    </p:spTree>
    <p:extLst>
      <p:ext uri="{BB962C8B-B14F-4D97-AF65-F5344CB8AC3E}">
        <p14:creationId xmlns:p14="http://schemas.microsoft.com/office/powerpoint/2010/main" val="119890260"/>
      </p:ext>
    </p:extLst>
  </p:cSld>
  <p:clrMapOvr>
    <a:masterClrMapping/>
  </p:clrMapOvr>
  <mc:AlternateContent xmlns:mc="http://schemas.openxmlformats.org/markup-compatibility/2006" xmlns:p14="http://schemas.microsoft.com/office/powerpoint/2010/main">
    <mc:Choice Requires="p14">
      <p:transition spd="slow" p14:dur="2000" advClick="0" advTm="3000">
        <p14:reveal/>
      </p:transition>
    </mc:Choice>
    <mc:Fallback xmlns="">
      <p:transition spd="slow" advClick="0" advTm="3000">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00" y="1066800"/>
            <a:ext cx="6628927" cy="4419823"/>
          </a:xfrm>
          <a:prstGeom prst="rect">
            <a:avLst/>
          </a:prstGeom>
          <a:ln>
            <a:noFill/>
          </a:ln>
          <a:effectLst>
            <a:softEdge rad="112500"/>
          </a:effectLst>
        </p:spPr>
      </p:pic>
    </p:spTree>
    <p:extLst>
      <p:ext uri="{BB962C8B-B14F-4D97-AF65-F5344CB8AC3E}">
        <p14:creationId xmlns:p14="http://schemas.microsoft.com/office/powerpoint/2010/main" val="3171448483"/>
      </p:ext>
    </p:extLst>
  </p:cSld>
  <p:clrMapOvr>
    <a:masterClrMapping/>
  </p:clrMapOvr>
  <mc:AlternateContent xmlns:mc="http://schemas.openxmlformats.org/markup-compatibility/2006" xmlns:p14="http://schemas.microsoft.com/office/powerpoint/2010/main">
    <mc:Choice Requires="p14">
      <p:transition spd="slow" p14:dur="2000" advClick="0" advTm="3000">
        <p14:reveal/>
      </p:transition>
    </mc:Choice>
    <mc:Fallback xmlns="">
      <p:transition spd="slow" advClick="0" advTm="3000">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lnSpcReduction="10000"/>
          </a:bodyPr>
          <a:lstStyle/>
          <a:p>
            <a:r>
              <a:rPr lang="en-US" sz="3600" dirty="0" smtClean="0"/>
              <a:t>In true Aidan style, 4 days before pictures he ran into the corner of a picnic table at day care &amp; cut his eye. While I cringed at the time &amp; hoped the wonderful photographers at Shane &amp; Sunny could edit his latest scrape out, I failed to realize that soon those un edited photos would become some of my most cherished pictures.</a:t>
            </a:r>
          </a:p>
          <a:p>
            <a:endParaRPr lang="en-US" dirty="0"/>
          </a:p>
        </p:txBody>
      </p:sp>
      <p:sp>
        <p:nvSpPr>
          <p:cNvPr id="3" name="Title 2"/>
          <p:cNvSpPr>
            <a:spLocks noGrp="1"/>
          </p:cNvSpPr>
          <p:nvPr>
            <p:ph type="title"/>
          </p:nvPr>
        </p:nvSpPr>
        <p:spPr/>
        <p:txBody>
          <a:bodyPr/>
          <a:lstStyle/>
          <a:p>
            <a:r>
              <a:rPr lang="en-US" dirty="0" smtClean="0"/>
              <a:t>Aidan’s story</a:t>
            </a:r>
            <a:endParaRPr lang="en-US" dirty="0"/>
          </a:p>
        </p:txBody>
      </p:sp>
    </p:spTree>
    <p:extLst>
      <p:ext uri="{BB962C8B-B14F-4D97-AF65-F5344CB8AC3E}">
        <p14:creationId xmlns:p14="http://schemas.microsoft.com/office/powerpoint/2010/main" val="1579508044"/>
      </p:ext>
    </p:extLst>
  </p:cSld>
  <p:clrMapOvr>
    <a:masterClrMapping/>
  </p:clrMapOvr>
  <mc:AlternateContent xmlns:mc="http://schemas.openxmlformats.org/markup-compatibility/2006" xmlns:p14="http://schemas.microsoft.com/office/powerpoint/2010/main">
    <mc:Choice Requires="p14">
      <p:transition spd="slow" p14:dur="2000" advClick="0" advTm="12000">
        <p14:reveal/>
      </p:transition>
    </mc:Choice>
    <mc:Fallback xmlns="">
      <p:transition spd="slow" advClick="0" advTm="12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1524000" y="914400"/>
            <a:ext cx="6400800" cy="4800600"/>
          </a:xfrm>
          <a:prstGeom prst="rect">
            <a:avLst/>
          </a:prstGeom>
          <a:ln>
            <a:noFill/>
          </a:ln>
          <a:effectLst>
            <a:softEdge rad="112500"/>
          </a:effectLst>
        </p:spPr>
      </p:pic>
    </p:spTree>
    <p:extLst>
      <p:ext uri="{BB962C8B-B14F-4D97-AF65-F5344CB8AC3E}">
        <p14:creationId xmlns:p14="http://schemas.microsoft.com/office/powerpoint/2010/main" val="1580823688"/>
      </p:ext>
    </p:extLst>
  </p:cSld>
  <p:clrMapOvr>
    <a:masterClrMapping/>
  </p:clrMapOvr>
  <mc:AlternateContent xmlns:mc="http://schemas.openxmlformats.org/markup-compatibility/2006" xmlns:p14="http://schemas.microsoft.com/office/powerpoint/2010/main">
    <mc:Choice Requires="p14">
      <p:transition spd="slow" p14:dur="2000" advClick="0" advTm="3000">
        <p14:reveal/>
      </p:transition>
    </mc:Choice>
    <mc:Fallback xmlns="">
      <p:transition spd="slow" advClick="0" advTm="300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838200"/>
            <a:ext cx="7428595" cy="4953000"/>
          </a:xfrm>
          <a:prstGeom prst="rect">
            <a:avLst/>
          </a:prstGeom>
          <a:ln>
            <a:noFill/>
          </a:ln>
          <a:effectLst>
            <a:softEdge rad="112500"/>
          </a:effectLst>
        </p:spPr>
      </p:pic>
      <p:pic>
        <p:nvPicPr>
          <p:cNvPr id="4" name="06 - Far Awa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69370" y="5791200"/>
            <a:ext cx="609600" cy="609600"/>
          </a:xfrm>
          <a:prstGeom prst="rect">
            <a:avLst/>
          </a:prstGeom>
        </p:spPr>
      </p:pic>
    </p:spTree>
    <p:extLst>
      <p:ext uri="{BB962C8B-B14F-4D97-AF65-F5344CB8AC3E}">
        <p14:creationId xmlns:p14="http://schemas.microsoft.com/office/powerpoint/2010/main" val="3442318190"/>
      </p:ext>
    </p:extLst>
  </p:cSld>
  <p:clrMapOvr>
    <a:masterClrMapping/>
  </p:clrMapOvr>
  <mc:AlternateContent xmlns:mc="http://schemas.openxmlformats.org/markup-compatibility/2006" xmlns:p14="http://schemas.microsoft.com/office/powerpoint/2010/main">
    <mc:Choice Requires="p14">
      <p:transition spd="slow" p14:dur="2000" advClick="0" advTm="3000">
        <p14:revea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4">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5400" y="685800"/>
            <a:ext cx="6667501" cy="5334000"/>
          </a:xfrm>
          <a:prstGeom prst="rect">
            <a:avLst/>
          </a:prstGeom>
          <a:ln>
            <a:noFill/>
          </a:ln>
          <a:effectLst>
            <a:softEdge rad="112500"/>
          </a:effectLst>
        </p:spPr>
      </p:pic>
    </p:spTree>
    <p:extLst>
      <p:ext uri="{BB962C8B-B14F-4D97-AF65-F5344CB8AC3E}">
        <p14:creationId xmlns:p14="http://schemas.microsoft.com/office/powerpoint/2010/main" val="80559173"/>
      </p:ext>
    </p:extLst>
  </p:cSld>
  <p:clrMapOvr>
    <a:masterClrMapping/>
  </p:clrMapOvr>
  <mc:AlternateContent xmlns:mc="http://schemas.openxmlformats.org/markup-compatibility/2006" xmlns:p14="http://schemas.microsoft.com/office/powerpoint/2010/main">
    <mc:Choice Requires="p14">
      <p:transition spd="slow" p14:dur="2000" advClick="0" advTm="3000">
        <p14:reveal/>
      </p:transition>
    </mc:Choice>
    <mc:Fallback xmlns="">
      <p:transition spd="slow" advClick="0" advTm="3000">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0" y="838200"/>
            <a:ext cx="6095773" cy="4876618"/>
          </a:xfrm>
          <a:prstGeom prst="rect">
            <a:avLst/>
          </a:prstGeom>
          <a:ln>
            <a:noFill/>
          </a:ln>
          <a:effectLst>
            <a:softEdge rad="112500"/>
          </a:effectLst>
        </p:spPr>
      </p:pic>
    </p:spTree>
    <p:extLst>
      <p:ext uri="{BB962C8B-B14F-4D97-AF65-F5344CB8AC3E}">
        <p14:creationId xmlns:p14="http://schemas.microsoft.com/office/powerpoint/2010/main" val="1126943452"/>
      </p:ext>
    </p:extLst>
  </p:cSld>
  <p:clrMapOvr>
    <a:masterClrMapping/>
  </p:clrMapOvr>
  <mc:AlternateContent xmlns:mc="http://schemas.openxmlformats.org/markup-compatibility/2006" xmlns:p14="http://schemas.microsoft.com/office/powerpoint/2010/main">
    <mc:Choice Requires="p14">
      <p:transition spd="slow" p14:dur="2000" advClick="0" advTm="3000">
        <p14:reveal/>
      </p:transition>
    </mc:Choice>
    <mc:Fallback xmlns="">
      <p:transition spd="slow" advClick="0" advTm="3000">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457200"/>
            <a:ext cx="4436177" cy="5545222"/>
          </a:xfrm>
          <a:prstGeom prst="rect">
            <a:avLst/>
          </a:prstGeom>
          <a:ln>
            <a:noFill/>
          </a:ln>
          <a:effectLst>
            <a:softEdge rad="112500"/>
          </a:effectLst>
        </p:spPr>
      </p:pic>
      <p:sp>
        <p:nvSpPr>
          <p:cNvPr id="3" name="TextBox 2"/>
          <p:cNvSpPr txBox="1"/>
          <p:nvPr/>
        </p:nvSpPr>
        <p:spPr>
          <a:xfrm>
            <a:off x="2895600" y="6099176"/>
            <a:ext cx="2705100" cy="646331"/>
          </a:xfrm>
          <a:prstGeom prst="rect">
            <a:avLst/>
          </a:prstGeom>
          <a:noFill/>
        </p:spPr>
        <p:txBody>
          <a:bodyPr wrap="square" rtlCol="0">
            <a:spAutoFit/>
          </a:bodyPr>
          <a:lstStyle/>
          <a:p>
            <a:pPr algn="ctr"/>
            <a:r>
              <a:rPr lang="en-US" dirty="0" smtClean="0"/>
              <a:t>December 3, 2011</a:t>
            </a:r>
          </a:p>
          <a:p>
            <a:pPr algn="ctr"/>
            <a:r>
              <a:rPr lang="en-US" dirty="0" smtClean="0"/>
              <a:t>11 AM</a:t>
            </a:r>
            <a:endParaRPr lang="en-US" dirty="0"/>
          </a:p>
        </p:txBody>
      </p:sp>
    </p:spTree>
    <p:extLst>
      <p:ext uri="{BB962C8B-B14F-4D97-AF65-F5344CB8AC3E}">
        <p14:creationId xmlns:p14="http://schemas.microsoft.com/office/powerpoint/2010/main" val="3696264376"/>
      </p:ext>
    </p:extLst>
  </p:cSld>
  <p:clrMapOvr>
    <a:masterClrMapping/>
  </p:clrMapOvr>
  <mc:AlternateContent xmlns:mc="http://schemas.openxmlformats.org/markup-compatibility/2006" xmlns:p14="http://schemas.microsoft.com/office/powerpoint/2010/main">
    <mc:Choice Requires="p14">
      <p:transition spd="slow" p14:dur="2000" advClick="0" advTm="4000">
        <p14:reveal/>
      </p:transition>
    </mc:Choice>
    <mc:Fallback xmlns="">
      <p:transition spd="slow" advClick="0" advTm="4000">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57200" y="2362200"/>
            <a:ext cx="8229600" cy="4075176"/>
          </a:xfrm>
        </p:spPr>
        <p:txBody>
          <a:bodyPr/>
          <a:lstStyle/>
          <a:p>
            <a:r>
              <a:rPr lang="en-US" sz="3600" dirty="0" smtClean="0"/>
              <a:t>By 4:30 PM that same cold December Saturday, the pictures I held in my head of that day would be forever altered.</a:t>
            </a:r>
            <a:endParaRPr lang="en-US" sz="3600" dirty="0" smtClean="0">
              <a:sym typeface="Wingdings" pitchFamily="2" charset="2"/>
            </a:endParaRPr>
          </a:p>
          <a:p>
            <a:endParaRPr lang="en-US" dirty="0"/>
          </a:p>
        </p:txBody>
      </p:sp>
      <p:sp>
        <p:nvSpPr>
          <p:cNvPr id="3" name="Title 2"/>
          <p:cNvSpPr>
            <a:spLocks noGrp="1"/>
          </p:cNvSpPr>
          <p:nvPr>
            <p:ph type="title"/>
          </p:nvPr>
        </p:nvSpPr>
        <p:spPr/>
        <p:txBody>
          <a:bodyPr/>
          <a:lstStyle/>
          <a:p>
            <a:r>
              <a:rPr lang="en-US" dirty="0" smtClean="0"/>
              <a:t>Aidan’s story</a:t>
            </a:r>
            <a:endParaRPr lang="en-US" dirty="0"/>
          </a:p>
        </p:txBody>
      </p:sp>
    </p:spTree>
    <p:extLst>
      <p:ext uri="{BB962C8B-B14F-4D97-AF65-F5344CB8AC3E}">
        <p14:creationId xmlns:p14="http://schemas.microsoft.com/office/powerpoint/2010/main" val="4171993570"/>
      </p:ext>
    </p:extLst>
  </p:cSld>
  <p:clrMapOvr>
    <a:masterClrMapping/>
  </p:clrMapOvr>
  <mc:AlternateContent xmlns:mc="http://schemas.openxmlformats.org/markup-compatibility/2006" xmlns:p14="http://schemas.microsoft.com/office/powerpoint/2010/main">
    <mc:Choice Requires="p14">
      <p:transition spd="slow" p14:dur="2000" advClick="0" advTm="7000">
        <p14:reveal/>
      </p:transition>
    </mc:Choice>
    <mc:Fallback xmlns="">
      <p:transition spd="slow" advClick="0" advTm="7000">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57200" y="2362200"/>
            <a:ext cx="8229600" cy="4075176"/>
          </a:xfrm>
        </p:spPr>
        <p:txBody>
          <a:bodyPr/>
          <a:lstStyle/>
          <a:p>
            <a:r>
              <a:rPr lang="en-US" sz="3600" dirty="0" smtClean="0"/>
              <a:t>While driving home to Bellevue from Lincoln, our family car was rear ended by a speeding tractor trailer. Our car spun into the ditch and came to an abrupt stop. The silence in our car was deafening.</a:t>
            </a:r>
            <a:endParaRPr lang="en-US" sz="3600" dirty="0" smtClean="0">
              <a:sym typeface="Wingdings" pitchFamily="2" charset="2"/>
            </a:endParaRPr>
          </a:p>
          <a:p>
            <a:endParaRPr lang="en-US" dirty="0"/>
          </a:p>
        </p:txBody>
      </p:sp>
      <p:sp>
        <p:nvSpPr>
          <p:cNvPr id="3" name="Title 2"/>
          <p:cNvSpPr>
            <a:spLocks noGrp="1"/>
          </p:cNvSpPr>
          <p:nvPr>
            <p:ph type="title"/>
          </p:nvPr>
        </p:nvSpPr>
        <p:spPr/>
        <p:txBody>
          <a:bodyPr/>
          <a:lstStyle/>
          <a:p>
            <a:r>
              <a:rPr lang="en-US" dirty="0" smtClean="0"/>
              <a:t>Aidan’s story</a:t>
            </a:r>
            <a:endParaRPr lang="en-US" dirty="0"/>
          </a:p>
        </p:txBody>
      </p:sp>
    </p:spTree>
    <p:extLst>
      <p:ext uri="{BB962C8B-B14F-4D97-AF65-F5344CB8AC3E}">
        <p14:creationId xmlns:p14="http://schemas.microsoft.com/office/powerpoint/2010/main" val="1439659970"/>
      </p:ext>
    </p:extLst>
  </p:cSld>
  <p:clrMapOvr>
    <a:masterClrMapping/>
  </p:clrMapOvr>
  <mc:AlternateContent xmlns:mc="http://schemas.openxmlformats.org/markup-compatibility/2006" xmlns:p14="http://schemas.microsoft.com/office/powerpoint/2010/main">
    <mc:Choice Requires="p14">
      <p:transition spd="slow" p14:dur="2000" advClick="0" advTm="9000">
        <p14:reveal/>
      </p:transition>
    </mc:Choice>
    <mc:Fallback xmlns="">
      <p:transition spd="slow" advClick="0" advTm="9000">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914400"/>
            <a:ext cx="8458200" cy="4038600"/>
          </a:xfrm>
          <a:prstGeom prst="rect">
            <a:avLst/>
          </a:prstGeom>
          <a:ln>
            <a:noFill/>
          </a:ln>
          <a:effectLst>
            <a:softEdge rad="112500"/>
          </a:effectLst>
        </p:spPr>
      </p:pic>
      <p:sp>
        <p:nvSpPr>
          <p:cNvPr id="3" name="TextBox 2"/>
          <p:cNvSpPr txBox="1"/>
          <p:nvPr/>
        </p:nvSpPr>
        <p:spPr>
          <a:xfrm>
            <a:off x="2909455" y="5257800"/>
            <a:ext cx="2705100" cy="646331"/>
          </a:xfrm>
          <a:prstGeom prst="rect">
            <a:avLst/>
          </a:prstGeom>
          <a:noFill/>
        </p:spPr>
        <p:txBody>
          <a:bodyPr wrap="square" rtlCol="0">
            <a:spAutoFit/>
          </a:bodyPr>
          <a:lstStyle/>
          <a:p>
            <a:pPr algn="ctr"/>
            <a:r>
              <a:rPr lang="en-US" dirty="0" smtClean="0"/>
              <a:t>December 3, 2011</a:t>
            </a:r>
          </a:p>
          <a:p>
            <a:pPr algn="ctr"/>
            <a:r>
              <a:rPr lang="en-US" dirty="0" smtClean="0"/>
              <a:t>6 PM</a:t>
            </a:r>
            <a:endParaRPr lang="en-US" dirty="0"/>
          </a:p>
        </p:txBody>
      </p:sp>
    </p:spTree>
    <p:extLst>
      <p:ext uri="{BB962C8B-B14F-4D97-AF65-F5344CB8AC3E}">
        <p14:creationId xmlns:p14="http://schemas.microsoft.com/office/powerpoint/2010/main" val="1922338233"/>
      </p:ext>
    </p:extLst>
  </p:cSld>
  <p:clrMapOvr>
    <a:masterClrMapping/>
  </p:clrMapOvr>
  <mc:AlternateContent xmlns:mc="http://schemas.openxmlformats.org/markup-compatibility/2006" xmlns:p14="http://schemas.microsoft.com/office/powerpoint/2010/main">
    <mc:Choice Requires="p14">
      <p:transition spd="slow" p14:dur="2000" advClick="0" advTm="3000">
        <p14:reveal/>
      </p:transition>
    </mc:Choice>
    <mc:Fallback xmlns="">
      <p:transition spd="slow" advClick="0" advTm="3000">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57200" y="2362200"/>
            <a:ext cx="8229600" cy="4075176"/>
          </a:xfrm>
        </p:spPr>
        <p:txBody>
          <a:bodyPr/>
          <a:lstStyle/>
          <a:p>
            <a:r>
              <a:rPr lang="en-US" sz="3600" dirty="0" smtClean="0"/>
              <a:t>When I turned to check on our children secured in their safety seats in the back seat, I found my son unconscious and bleeding.</a:t>
            </a:r>
            <a:endParaRPr lang="en-US" sz="3600" dirty="0" smtClean="0">
              <a:sym typeface="Wingdings" pitchFamily="2" charset="2"/>
            </a:endParaRPr>
          </a:p>
          <a:p>
            <a:endParaRPr lang="en-US" dirty="0"/>
          </a:p>
        </p:txBody>
      </p:sp>
      <p:sp>
        <p:nvSpPr>
          <p:cNvPr id="3" name="Title 2"/>
          <p:cNvSpPr>
            <a:spLocks noGrp="1"/>
          </p:cNvSpPr>
          <p:nvPr>
            <p:ph type="title"/>
          </p:nvPr>
        </p:nvSpPr>
        <p:spPr/>
        <p:txBody>
          <a:bodyPr/>
          <a:lstStyle/>
          <a:p>
            <a:r>
              <a:rPr lang="en-US" dirty="0" smtClean="0"/>
              <a:t>Aidan’s story</a:t>
            </a:r>
            <a:endParaRPr lang="en-US" dirty="0"/>
          </a:p>
        </p:txBody>
      </p:sp>
    </p:spTree>
    <p:extLst>
      <p:ext uri="{BB962C8B-B14F-4D97-AF65-F5344CB8AC3E}">
        <p14:creationId xmlns:p14="http://schemas.microsoft.com/office/powerpoint/2010/main" val="643556717"/>
      </p:ext>
    </p:extLst>
  </p:cSld>
  <p:clrMapOvr>
    <a:masterClrMapping/>
  </p:clrMapOvr>
  <mc:AlternateContent xmlns:mc="http://schemas.openxmlformats.org/markup-compatibility/2006" xmlns:p14="http://schemas.microsoft.com/office/powerpoint/2010/main">
    <mc:Choice Requires="p14">
      <p:transition spd="slow" p14:dur="2000" advClick="0" advTm="7000">
        <p14:reveal/>
      </p:transition>
    </mc:Choice>
    <mc:Fallback xmlns="">
      <p:transition spd="slow" advClick="0" advTm="7000">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533400"/>
            <a:ext cx="6884896" cy="4572000"/>
          </a:xfrm>
          <a:prstGeom prst="rect">
            <a:avLst/>
          </a:prstGeom>
          <a:ln>
            <a:noFill/>
          </a:ln>
          <a:effectLst>
            <a:softEdge rad="112500"/>
          </a:effectLst>
        </p:spPr>
      </p:pic>
      <p:sp>
        <p:nvSpPr>
          <p:cNvPr id="3" name="TextBox 2"/>
          <p:cNvSpPr txBox="1"/>
          <p:nvPr/>
        </p:nvSpPr>
        <p:spPr>
          <a:xfrm>
            <a:off x="3232898" y="5456021"/>
            <a:ext cx="2705100" cy="646331"/>
          </a:xfrm>
          <a:prstGeom prst="rect">
            <a:avLst/>
          </a:prstGeom>
          <a:noFill/>
        </p:spPr>
        <p:txBody>
          <a:bodyPr wrap="square" rtlCol="0">
            <a:spAutoFit/>
          </a:bodyPr>
          <a:lstStyle/>
          <a:p>
            <a:pPr algn="ctr"/>
            <a:r>
              <a:rPr lang="en-US" dirty="0" smtClean="0"/>
              <a:t>December 3, 2011</a:t>
            </a:r>
          </a:p>
          <a:p>
            <a:pPr algn="ctr"/>
            <a:r>
              <a:rPr lang="en-US" dirty="0" smtClean="0"/>
              <a:t>6 PM</a:t>
            </a:r>
            <a:endParaRPr lang="en-US" dirty="0"/>
          </a:p>
        </p:txBody>
      </p:sp>
    </p:spTree>
    <p:extLst>
      <p:ext uri="{BB962C8B-B14F-4D97-AF65-F5344CB8AC3E}">
        <p14:creationId xmlns:p14="http://schemas.microsoft.com/office/powerpoint/2010/main" val="1260006051"/>
      </p:ext>
    </p:extLst>
  </p:cSld>
  <p:clrMapOvr>
    <a:masterClrMapping/>
  </p:clrMapOvr>
  <mc:AlternateContent xmlns:mc="http://schemas.openxmlformats.org/markup-compatibility/2006" xmlns:p14="http://schemas.microsoft.com/office/powerpoint/2010/main">
    <mc:Choice Requires="p14">
      <p:transition spd="slow" p14:dur="2000" advClick="0" advTm="3000">
        <p14:reveal/>
      </p:transition>
    </mc:Choice>
    <mc:Fallback xmlns="">
      <p:transition spd="slow" advClick="0" advTm="3000">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81000" y="2209800"/>
            <a:ext cx="8229600" cy="4075176"/>
          </a:xfrm>
        </p:spPr>
        <p:txBody>
          <a:bodyPr/>
          <a:lstStyle/>
          <a:p>
            <a:r>
              <a:rPr lang="en-US" sz="3600" dirty="0" smtClean="0"/>
              <a:t>Our daughter Ansley was, miraculously, unharmed still fastened in her seat. I pulled her out as fast as I could and tried desperately to free Aidan so I could start CPR, </a:t>
            </a:r>
            <a:r>
              <a:rPr lang="en-US" sz="3600" dirty="0"/>
              <a:t>b</a:t>
            </a:r>
            <a:r>
              <a:rPr lang="en-US" sz="3600" dirty="0" smtClean="0"/>
              <a:t>ut it was too late.</a:t>
            </a:r>
            <a:endParaRPr lang="en-US" sz="3600" dirty="0" smtClean="0">
              <a:sym typeface="Wingdings" pitchFamily="2" charset="2"/>
            </a:endParaRPr>
          </a:p>
          <a:p>
            <a:endParaRPr lang="en-US" dirty="0"/>
          </a:p>
        </p:txBody>
      </p:sp>
      <p:sp>
        <p:nvSpPr>
          <p:cNvPr id="3" name="Title 2"/>
          <p:cNvSpPr>
            <a:spLocks noGrp="1"/>
          </p:cNvSpPr>
          <p:nvPr>
            <p:ph type="title"/>
          </p:nvPr>
        </p:nvSpPr>
        <p:spPr/>
        <p:txBody>
          <a:bodyPr/>
          <a:lstStyle/>
          <a:p>
            <a:r>
              <a:rPr lang="en-US" dirty="0" smtClean="0"/>
              <a:t>Aidan’s story</a:t>
            </a:r>
            <a:endParaRPr lang="en-US" dirty="0"/>
          </a:p>
        </p:txBody>
      </p:sp>
    </p:spTree>
    <p:extLst>
      <p:ext uri="{BB962C8B-B14F-4D97-AF65-F5344CB8AC3E}">
        <p14:creationId xmlns:p14="http://schemas.microsoft.com/office/powerpoint/2010/main" val="3158902458"/>
      </p:ext>
    </p:extLst>
  </p:cSld>
  <p:clrMapOvr>
    <a:masterClrMapping/>
  </p:clrMapOvr>
  <mc:AlternateContent xmlns:mc="http://schemas.openxmlformats.org/markup-compatibility/2006" xmlns:p14="http://schemas.microsoft.com/office/powerpoint/2010/main">
    <mc:Choice Requires="p14">
      <p:transition spd="slow" p14:dur="2000" advClick="0" advTm="9000">
        <p14:reveal/>
      </p:transition>
    </mc:Choice>
    <mc:Fallback xmlns="">
      <p:transition spd="slow" advClick="0" advTm="9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1676400" y="1371600"/>
            <a:ext cx="5588000" cy="4191000"/>
          </a:xfrm>
          <a:prstGeom prst="rect">
            <a:avLst/>
          </a:prstGeom>
          <a:ln>
            <a:noFill/>
          </a:ln>
          <a:effectLst>
            <a:softEdge rad="112500"/>
          </a:effectLst>
        </p:spPr>
      </p:pic>
    </p:spTree>
    <p:extLst>
      <p:ext uri="{BB962C8B-B14F-4D97-AF65-F5344CB8AC3E}">
        <p14:creationId xmlns:p14="http://schemas.microsoft.com/office/powerpoint/2010/main" val="2892735901"/>
      </p:ext>
    </p:extLst>
  </p:cSld>
  <p:clrMapOvr>
    <a:masterClrMapping/>
  </p:clrMapOvr>
  <mc:AlternateContent xmlns:mc="http://schemas.openxmlformats.org/markup-compatibility/2006" xmlns:p14="http://schemas.microsoft.com/office/powerpoint/2010/main">
    <mc:Choice Requires="p14">
      <p:transition spd="slow" p14:dur="2000" advClick="0" advTm="3000">
        <p14:reveal/>
      </p:transition>
    </mc:Choice>
    <mc:Fallback xmlns="">
      <p:transition spd="slow" advClick="0" advTm="3000">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57200" y="2286000"/>
            <a:ext cx="8229600" cy="4075176"/>
          </a:xfrm>
        </p:spPr>
        <p:txBody>
          <a:bodyPr/>
          <a:lstStyle/>
          <a:p>
            <a:r>
              <a:rPr lang="en-US" sz="3600" dirty="0" smtClean="0"/>
              <a:t>I never dreamed in those first few days of Aidan’s life that I would ever have to write his obituary. </a:t>
            </a:r>
            <a:r>
              <a:rPr lang="en-US" sz="3600" dirty="0"/>
              <a:t>B</a:t>
            </a:r>
            <a:r>
              <a:rPr lang="en-US" sz="3600" dirty="0" smtClean="0"/>
              <a:t>ut there I was, 3 weeks before Christmas and 2 ½ months before his 3</a:t>
            </a:r>
            <a:r>
              <a:rPr lang="en-US" sz="3600" baseline="30000" dirty="0" smtClean="0"/>
              <a:t>rd</a:t>
            </a:r>
            <a:r>
              <a:rPr lang="en-US" sz="3600" dirty="0" smtClean="0"/>
              <a:t> birthday, writing it.</a:t>
            </a:r>
            <a:endParaRPr lang="en-US" sz="3600" dirty="0" smtClean="0">
              <a:sym typeface="Wingdings" pitchFamily="2" charset="2"/>
            </a:endParaRPr>
          </a:p>
          <a:p>
            <a:endParaRPr lang="en-US" dirty="0"/>
          </a:p>
        </p:txBody>
      </p:sp>
      <p:sp>
        <p:nvSpPr>
          <p:cNvPr id="3" name="Title 2"/>
          <p:cNvSpPr>
            <a:spLocks noGrp="1"/>
          </p:cNvSpPr>
          <p:nvPr>
            <p:ph type="title"/>
          </p:nvPr>
        </p:nvSpPr>
        <p:spPr/>
        <p:txBody>
          <a:bodyPr/>
          <a:lstStyle/>
          <a:p>
            <a:r>
              <a:rPr lang="en-US" dirty="0" smtClean="0"/>
              <a:t>Aidan’s story</a:t>
            </a:r>
            <a:endParaRPr lang="en-US" dirty="0"/>
          </a:p>
        </p:txBody>
      </p:sp>
    </p:spTree>
    <p:extLst>
      <p:ext uri="{BB962C8B-B14F-4D97-AF65-F5344CB8AC3E}">
        <p14:creationId xmlns:p14="http://schemas.microsoft.com/office/powerpoint/2010/main" val="1650261920"/>
      </p:ext>
    </p:extLst>
  </p:cSld>
  <p:clrMapOvr>
    <a:masterClrMapping/>
  </p:clrMapOvr>
  <mc:AlternateContent xmlns:mc="http://schemas.openxmlformats.org/markup-compatibility/2006" xmlns:p14="http://schemas.microsoft.com/office/powerpoint/2010/main">
    <mc:Choice Requires="p14">
      <p:transition spd="slow" p14:dur="2000" advClick="0" advTm="9000">
        <p14:reveal/>
      </p:transition>
    </mc:Choice>
    <mc:Fallback xmlns="">
      <p:transition spd="slow" advClick="0" advTm="9000">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7448" y="914400"/>
            <a:ext cx="6096000" cy="4572000"/>
          </a:xfrm>
          <a:prstGeom prst="rect">
            <a:avLst/>
          </a:prstGeom>
          <a:ln>
            <a:noFill/>
          </a:ln>
          <a:effectLst>
            <a:softEdge rad="112500"/>
          </a:effectLst>
        </p:spPr>
      </p:pic>
    </p:spTree>
    <p:extLst>
      <p:ext uri="{BB962C8B-B14F-4D97-AF65-F5344CB8AC3E}">
        <p14:creationId xmlns:p14="http://schemas.microsoft.com/office/powerpoint/2010/main" val="2545066211"/>
      </p:ext>
    </p:extLst>
  </p:cSld>
  <p:clrMapOvr>
    <a:masterClrMapping/>
  </p:clrMapOvr>
  <mc:AlternateContent xmlns:mc="http://schemas.openxmlformats.org/markup-compatibility/2006" xmlns:p14="http://schemas.microsoft.com/office/powerpoint/2010/main">
    <mc:Choice Requires="p14">
      <p:transition spd="slow" p14:dur="2000" advClick="0" advTm="3000">
        <p14:reveal/>
      </p:transition>
    </mc:Choice>
    <mc:Fallback xmlns="">
      <p:transition spd="slow" advClick="0" advTm="3000">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7448" y="914400"/>
            <a:ext cx="6096000" cy="4572000"/>
          </a:xfrm>
          <a:prstGeom prst="rect">
            <a:avLst/>
          </a:prstGeom>
          <a:ln>
            <a:noFill/>
          </a:ln>
          <a:effectLst>
            <a:softEdge rad="112500"/>
          </a:effectLst>
        </p:spPr>
      </p:pic>
    </p:spTree>
    <p:extLst>
      <p:ext uri="{BB962C8B-B14F-4D97-AF65-F5344CB8AC3E}">
        <p14:creationId xmlns:p14="http://schemas.microsoft.com/office/powerpoint/2010/main" val="4175532196"/>
      </p:ext>
    </p:extLst>
  </p:cSld>
  <p:clrMapOvr>
    <a:masterClrMapping/>
  </p:clrMapOvr>
  <mc:AlternateContent xmlns:mc="http://schemas.openxmlformats.org/markup-compatibility/2006" xmlns:p14="http://schemas.microsoft.com/office/powerpoint/2010/main">
    <mc:Choice Requires="p14">
      <p:transition spd="slow" p14:dur="2000" advClick="0" advTm="3000">
        <p14:reveal/>
      </p:transition>
    </mc:Choice>
    <mc:Fallback xmlns="">
      <p:transition spd="slow" advClick="0" advTm="3000">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7448" y="914400"/>
            <a:ext cx="6096000" cy="4572000"/>
          </a:xfrm>
          <a:prstGeom prst="rect">
            <a:avLst/>
          </a:prstGeom>
          <a:ln>
            <a:noFill/>
          </a:ln>
          <a:effectLst>
            <a:softEdge rad="112500"/>
          </a:effectLst>
        </p:spPr>
      </p:pic>
    </p:spTree>
    <p:extLst>
      <p:ext uri="{BB962C8B-B14F-4D97-AF65-F5344CB8AC3E}">
        <p14:creationId xmlns:p14="http://schemas.microsoft.com/office/powerpoint/2010/main" val="744991978"/>
      </p:ext>
    </p:extLst>
  </p:cSld>
  <p:clrMapOvr>
    <a:masterClrMapping/>
  </p:clrMapOvr>
  <mc:AlternateContent xmlns:mc="http://schemas.openxmlformats.org/markup-compatibility/2006" xmlns:p14="http://schemas.microsoft.com/office/powerpoint/2010/main">
    <mc:Choice Requires="p14">
      <p:transition spd="slow" p14:dur="2000" advClick="0" advTm="3000">
        <p14:reveal/>
      </p:transition>
    </mc:Choice>
    <mc:Fallback xmlns="">
      <p:transition spd="slow" advClick="0" advTm="3000">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7448" y="914400"/>
            <a:ext cx="6096000" cy="4572000"/>
          </a:xfrm>
          <a:prstGeom prst="rect">
            <a:avLst/>
          </a:prstGeom>
          <a:ln>
            <a:noFill/>
          </a:ln>
          <a:effectLst>
            <a:softEdge rad="112500"/>
          </a:effectLst>
        </p:spPr>
      </p:pic>
    </p:spTree>
    <p:extLst>
      <p:ext uri="{BB962C8B-B14F-4D97-AF65-F5344CB8AC3E}">
        <p14:creationId xmlns:p14="http://schemas.microsoft.com/office/powerpoint/2010/main" val="1164166420"/>
      </p:ext>
    </p:extLst>
  </p:cSld>
  <p:clrMapOvr>
    <a:masterClrMapping/>
  </p:clrMapOvr>
  <mc:AlternateContent xmlns:mc="http://schemas.openxmlformats.org/markup-compatibility/2006" xmlns:p14="http://schemas.microsoft.com/office/powerpoint/2010/main">
    <mc:Choice Requires="p14">
      <p:transition spd="slow" p14:dur="2000" advClick="0" advTm="3000">
        <p14:reveal/>
      </p:transition>
    </mc:Choice>
    <mc:Fallback xmlns="">
      <p:transition spd="slow" advClick="0" advTm="3000">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7448" y="914400"/>
            <a:ext cx="6096000" cy="4572000"/>
          </a:xfrm>
          <a:prstGeom prst="rect">
            <a:avLst/>
          </a:prstGeom>
          <a:ln>
            <a:noFill/>
          </a:ln>
          <a:effectLst>
            <a:softEdge rad="112500"/>
          </a:effectLst>
        </p:spPr>
      </p:pic>
    </p:spTree>
    <p:extLst>
      <p:ext uri="{BB962C8B-B14F-4D97-AF65-F5344CB8AC3E}">
        <p14:creationId xmlns:p14="http://schemas.microsoft.com/office/powerpoint/2010/main" val="2382347586"/>
      </p:ext>
    </p:extLst>
  </p:cSld>
  <p:clrMapOvr>
    <a:masterClrMapping/>
  </p:clrMapOvr>
  <mc:AlternateContent xmlns:mc="http://schemas.openxmlformats.org/markup-compatibility/2006" xmlns:p14="http://schemas.microsoft.com/office/powerpoint/2010/main">
    <mc:Choice Requires="p14">
      <p:transition spd="slow" p14:dur="2000" advClick="0" advTm="3000">
        <p14:reveal/>
      </p:transition>
    </mc:Choice>
    <mc:Fallback xmlns="">
      <p:transition spd="slow" advClick="0" advTm="3000">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57200" y="2286000"/>
            <a:ext cx="8229600" cy="4075176"/>
          </a:xfrm>
        </p:spPr>
        <p:txBody>
          <a:bodyPr/>
          <a:lstStyle/>
          <a:p>
            <a:r>
              <a:rPr lang="en-US" sz="3600" dirty="0" smtClean="0"/>
              <a:t>Despite our devastation and the incredible loss, we were acutely aware of one thing; our daughter was alive and well.</a:t>
            </a:r>
            <a:endParaRPr lang="en-US" sz="3600" dirty="0" smtClean="0">
              <a:sym typeface="Wingdings" pitchFamily="2" charset="2"/>
            </a:endParaRPr>
          </a:p>
          <a:p>
            <a:endParaRPr lang="en-US" dirty="0"/>
          </a:p>
        </p:txBody>
      </p:sp>
      <p:sp>
        <p:nvSpPr>
          <p:cNvPr id="3" name="Title 2"/>
          <p:cNvSpPr>
            <a:spLocks noGrp="1"/>
          </p:cNvSpPr>
          <p:nvPr>
            <p:ph type="title"/>
          </p:nvPr>
        </p:nvSpPr>
        <p:spPr/>
        <p:txBody>
          <a:bodyPr/>
          <a:lstStyle/>
          <a:p>
            <a:r>
              <a:rPr lang="en-US" dirty="0" smtClean="0"/>
              <a:t>The birth of</a:t>
            </a:r>
            <a:br>
              <a:rPr lang="en-US" dirty="0" smtClean="0"/>
            </a:br>
            <a:r>
              <a:rPr lang="en-US" dirty="0" smtClean="0"/>
              <a:t> Aidan’s Animals</a:t>
            </a:r>
            <a:endParaRPr lang="en-US" dirty="0"/>
          </a:p>
        </p:txBody>
      </p:sp>
    </p:spTree>
    <p:extLst>
      <p:ext uri="{BB962C8B-B14F-4D97-AF65-F5344CB8AC3E}">
        <p14:creationId xmlns:p14="http://schemas.microsoft.com/office/powerpoint/2010/main" val="3884583889"/>
      </p:ext>
    </p:extLst>
  </p:cSld>
  <p:clrMapOvr>
    <a:masterClrMapping/>
  </p:clrMapOvr>
  <mc:AlternateContent xmlns:mc="http://schemas.openxmlformats.org/markup-compatibility/2006" xmlns:p14="http://schemas.microsoft.com/office/powerpoint/2010/main">
    <mc:Choice Requires="p14">
      <p:transition spd="slow" p14:dur="2000" advClick="0" advTm="7000">
        <p14:reveal/>
      </p:transition>
    </mc:Choice>
    <mc:Fallback xmlns="">
      <p:transition spd="slow" advClick="0" advTm="7000">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57200" y="2286000"/>
            <a:ext cx="8229600" cy="4075176"/>
          </a:xfrm>
        </p:spPr>
        <p:txBody>
          <a:bodyPr/>
          <a:lstStyle/>
          <a:p>
            <a:r>
              <a:rPr lang="en-US" sz="3600" dirty="0" smtClean="0"/>
              <a:t>While we know that none of our actions could have saved Aidan that fateful day, we know that some of our actions saved our daughter.</a:t>
            </a:r>
            <a:endParaRPr lang="en-US" sz="3600" dirty="0" smtClean="0">
              <a:sym typeface="Wingdings" pitchFamily="2" charset="2"/>
            </a:endParaRPr>
          </a:p>
          <a:p>
            <a:endParaRPr lang="en-US" dirty="0"/>
          </a:p>
        </p:txBody>
      </p:sp>
      <p:sp>
        <p:nvSpPr>
          <p:cNvPr id="3" name="Title 2"/>
          <p:cNvSpPr>
            <a:spLocks noGrp="1"/>
          </p:cNvSpPr>
          <p:nvPr>
            <p:ph type="title"/>
          </p:nvPr>
        </p:nvSpPr>
        <p:spPr/>
        <p:txBody>
          <a:bodyPr/>
          <a:lstStyle/>
          <a:p>
            <a:r>
              <a:rPr lang="en-US" dirty="0" smtClean="0"/>
              <a:t>The birth of</a:t>
            </a:r>
            <a:br>
              <a:rPr lang="en-US" dirty="0" smtClean="0"/>
            </a:br>
            <a:r>
              <a:rPr lang="en-US" dirty="0" smtClean="0"/>
              <a:t> Aidan’s Animals</a:t>
            </a:r>
            <a:endParaRPr lang="en-US" dirty="0"/>
          </a:p>
        </p:txBody>
      </p:sp>
    </p:spTree>
    <p:extLst>
      <p:ext uri="{BB962C8B-B14F-4D97-AF65-F5344CB8AC3E}">
        <p14:creationId xmlns:p14="http://schemas.microsoft.com/office/powerpoint/2010/main" val="2604632633"/>
      </p:ext>
    </p:extLst>
  </p:cSld>
  <p:clrMapOvr>
    <a:masterClrMapping/>
  </p:clrMapOvr>
  <mc:AlternateContent xmlns:mc="http://schemas.openxmlformats.org/markup-compatibility/2006" xmlns:p14="http://schemas.microsoft.com/office/powerpoint/2010/main">
    <mc:Choice Requires="p14">
      <p:transition spd="slow" p14:dur="2000" advClick="0" advTm="7000">
        <p14:reveal/>
      </p:transition>
    </mc:Choice>
    <mc:Fallback xmlns="">
      <p:transition spd="slow" advClick="0" advTm="7000">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9448" y="914400"/>
            <a:ext cx="4572000" cy="4572000"/>
          </a:xfrm>
          <a:prstGeom prst="rect">
            <a:avLst/>
          </a:prstGeom>
          <a:ln>
            <a:noFill/>
          </a:ln>
          <a:effectLst>
            <a:softEdge rad="112500"/>
          </a:effectLst>
        </p:spPr>
      </p:pic>
    </p:spTree>
    <p:extLst>
      <p:ext uri="{BB962C8B-B14F-4D97-AF65-F5344CB8AC3E}">
        <p14:creationId xmlns:p14="http://schemas.microsoft.com/office/powerpoint/2010/main" val="3601844972"/>
      </p:ext>
    </p:extLst>
  </p:cSld>
  <p:clrMapOvr>
    <a:masterClrMapping/>
  </p:clrMapOvr>
  <mc:AlternateContent xmlns:mc="http://schemas.openxmlformats.org/markup-compatibility/2006" xmlns:p14="http://schemas.microsoft.com/office/powerpoint/2010/main">
    <mc:Choice Requires="p14">
      <p:transition spd="slow" p14:dur="2000" advClick="0" advTm="2000">
        <p14:reveal/>
      </p:transition>
    </mc:Choice>
    <mc:Fallback xmlns="">
      <p:transition spd="slow" advClick="0" advTm="2000">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57200" y="2286000"/>
            <a:ext cx="8229600" cy="4075176"/>
          </a:xfrm>
        </p:spPr>
        <p:txBody>
          <a:bodyPr/>
          <a:lstStyle/>
          <a:p>
            <a:r>
              <a:rPr lang="en-US" sz="3600" dirty="0" smtClean="0">
                <a:sym typeface="Wingdings" pitchFamily="2" charset="2"/>
              </a:rPr>
              <a:t>Our use of an up to date, safety rated and correctly installed child safety seat was not enough to save our son, but it was the ONLY thing that saved our daughter that day.</a:t>
            </a:r>
          </a:p>
          <a:p>
            <a:endParaRPr lang="en-US" dirty="0"/>
          </a:p>
        </p:txBody>
      </p:sp>
      <p:sp>
        <p:nvSpPr>
          <p:cNvPr id="3" name="Title 2"/>
          <p:cNvSpPr>
            <a:spLocks noGrp="1"/>
          </p:cNvSpPr>
          <p:nvPr>
            <p:ph type="title"/>
          </p:nvPr>
        </p:nvSpPr>
        <p:spPr/>
        <p:txBody>
          <a:bodyPr/>
          <a:lstStyle/>
          <a:p>
            <a:r>
              <a:rPr lang="en-US" dirty="0" smtClean="0"/>
              <a:t>The birth of</a:t>
            </a:r>
            <a:br>
              <a:rPr lang="en-US" dirty="0" smtClean="0"/>
            </a:br>
            <a:r>
              <a:rPr lang="en-US" dirty="0" smtClean="0"/>
              <a:t> Aidan’s Animals</a:t>
            </a:r>
            <a:endParaRPr lang="en-US" dirty="0"/>
          </a:p>
        </p:txBody>
      </p:sp>
    </p:spTree>
    <p:extLst>
      <p:ext uri="{BB962C8B-B14F-4D97-AF65-F5344CB8AC3E}">
        <p14:creationId xmlns:p14="http://schemas.microsoft.com/office/powerpoint/2010/main" val="501574810"/>
      </p:ext>
    </p:extLst>
  </p:cSld>
  <p:clrMapOvr>
    <a:masterClrMapping/>
  </p:clrMapOvr>
  <mc:AlternateContent xmlns:mc="http://schemas.openxmlformats.org/markup-compatibility/2006" xmlns:p14="http://schemas.microsoft.com/office/powerpoint/2010/main">
    <mc:Choice Requires="p14">
      <p:transition spd="slow" p14:dur="20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2924175" y="914400"/>
            <a:ext cx="3600450" cy="4800600"/>
          </a:xfrm>
          <a:prstGeom prst="rect">
            <a:avLst/>
          </a:prstGeom>
          <a:ln>
            <a:noFill/>
          </a:ln>
          <a:effectLst>
            <a:softEdge rad="112500"/>
          </a:effectLst>
        </p:spPr>
      </p:pic>
    </p:spTree>
    <p:extLst>
      <p:ext uri="{BB962C8B-B14F-4D97-AF65-F5344CB8AC3E}">
        <p14:creationId xmlns:p14="http://schemas.microsoft.com/office/powerpoint/2010/main" val="1089292862"/>
      </p:ext>
    </p:extLst>
  </p:cSld>
  <p:clrMapOvr>
    <a:masterClrMapping/>
  </p:clrMapOvr>
  <mc:AlternateContent xmlns:mc="http://schemas.openxmlformats.org/markup-compatibility/2006" xmlns:p14="http://schemas.microsoft.com/office/powerpoint/2010/main">
    <mc:Choice Requires="p14">
      <p:transition spd="slow" p14:dur="2000" advClick="0" advTm="3000">
        <p14:reveal/>
      </p:transition>
    </mc:Choice>
    <mc:Fallback xmlns="">
      <p:transition spd="slow" advClick="0" advTm="3000">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685800"/>
            <a:ext cx="5625352" cy="5625352"/>
          </a:xfrm>
          <a:prstGeom prst="rect">
            <a:avLst/>
          </a:prstGeom>
          <a:ln>
            <a:noFill/>
          </a:ln>
          <a:effectLst>
            <a:softEdge rad="112500"/>
          </a:effectLst>
        </p:spPr>
      </p:pic>
    </p:spTree>
    <p:extLst>
      <p:ext uri="{BB962C8B-B14F-4D97-AF65-F5344CB8AC3E}">
        <p14:creationId xmlns:p14="http://schemas.microsoft.com/office/powerpoint/2010/main" val="1165335432"/>
      </p:ext>
    </p:extLst>
  </p:cSld>
  <p:clrMapOvr>
    <a:masterClrMapping/>
  </p:clrMapOvr>
  <mc:AlternateContent xmlns:mc="http://schemas.openxmlformats.org/markup-compatibility/2006" xmlns:p14="http://schemas.microsoft.com/office/powerpoint/2010/main">
    <mc:Choice Requires="p14">
      <p:transition spd="slow" p14:dur="2000" advClick="0" advTm="2000">
        <p14:reveal/>
      </p:transition>
    </mc:Choice>
    <mc:Fallback xmlns="">
      <p:transition spd="slow" advClick="0" advTm="2000">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57200" y="2286000"/>
            <a:ext cx="8229600" cy="4075176"/>
          </a:xfrm>
        </p:spPr>
        <p:txBody>
          <a:bodyPr/>
          <a:lstStyle/>
          <a:p>
            <a:r>
              <a:rPr lang="en-US" sz="3600" dirty="0" smtClean="0">
                <a:sym typeface="Wingdings" pitchFamily="2" charset="2"/>
              </a:rPr>
              <a:t>As days, then weeks and months passed, we felt as though even though we had suffered an immeasurable loss, we had been the recipients of much kindness from the community.</a:t>
            </a:r>
          </a:p>
          <a:p>
            <a:endParaRPr lang="en-US" dirty="0"/>
          </a:p>
        </p:txBody>
      </p:sp>
      <p:sp>
        <p:nvSpPr>
          <p:cNvPr id="3" name="Title 2"/>
          <p:cNvSpPr>
            <a:spLocks noGrp="1"/>
          </p:cNvSpPr>
          <p:nvPr>
            <p:ph type="title"/>
          </p:nvPr>
        </p:nvSpPr>
        <p:spPr/>
        <p:txBody>
          <a:bodyPr/>
          <a:lstStyle/>
          <a:p>
            <a:r>
              <a:rPr lang="en-US" dirty="0" smtClean="0"/>
              <a:t>The birth of</a:t>
            </a:r>
            <a:br>
              <a:rPr lang="en-US" dirty="0" smtClean="0"/>
            </a:br>
            <a:r>
              <a:rPr lang="en-US" dirty="0" smtClean="0"/>
              <a:t> Aidan’s Animals</a:t>
            </a:r>
            <a:endParaRPr lang="en-US" dirty="0"/>
          </a:p>
        </p:txBody>
      </p:sp>
    </p:spTree>
    <p:extLst>
      <p:ext uri="{BB962C8B-B14F-4D97-AF65-F5344CB8AC3E}">
        <p14:creationId xmlns:p14="http://schemas.microsoft.com/office/powerpoint/2010/main" val="2124033380"/>
      </p:ext>
    </p:extLst>
  </p:cSld>
  <p:clrMapOvr>
    <a:masterClrMapping/>
  </p:clrMapOvr>
  <mc:AlternateContent xmlns:mc="http://schemas.openxmlformats.org/markup-compatibility/2006" xmlns:p14="http://schemas.microsoft.com/office/powerpoint/2010/main">
    <mc:Choice Requires="p14">
      <p:transition spd="slow" p14:dur="2000" advClick="0" advTm="9000">
        <p14:reveal/>
      </p:transition>
    </mc:Choice>
    <mc:Fallback xmlns="">
      <p:transition spd="slow" advClick="0" advTm="9000">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57200" y="2286000"/>
            <a:ext cx="8229600" cy="4075176"/>
          </a:xfrm>
        </p:spPr>
        <p:txBody>
          <a:bodyPr/>
          <a:lstStyle/>
          <a:p>
            <a:r>
              <a:rPr lang="en-US" sz="3600" dirty="0" smtClean="0">
                <a:sym typeface="Wingdings" pitchFamily="2" charset="2"/>
              </a:rPr>
              <a:t>It was this kindness and Aidan’s love for animals that inspired the 501©3 </a:t>
            </a:r>
          </a:p>
          <a:p>
            <a:r>
              <a:rPr lang="en-US" sz="3600" dirty="0" smtClean="0">
                <a:sym typeface="Wingdings" pitchFamily="2" charset="2"/>
              </a:rPr>
              <a:t>“Aidan’s Animals”</a:t>
            </a:r>
          </a:p>
          <a:p>
            <a:endParaRPr lang="en-US" sz="3600" dirty="0" smtClean="0">
              <a:sym typeface="Wingdings" pitchFamily="2" charset="2"/>
            </a:endParaRPr>
          </a:p>
          <a:p>
            <a:endParaRPr lang="en-US" dirty="0"/>
          </a:p>
        </p:txBody>
      </p:sp>
      <p:sp>
        <p:nvSpPr>
          <p:cNvPr id="3" name="Title 2"/>
          <p:cNvSpPr>
            <a:spLocks noGrp="1"/>
          </p:cNvSpPr>
          <p:nvPr>
            <p:ph type="title"/>
          </p:nvPr>
        </p:nvSpPr>
        <p:spPr/>
        <p:txBody>
          <a:bodyPr/>
          <a:lstStyle/>
          <a:p>
            <a:r>
              <a:rPr lang="en-US" dirty="0" smtClean="0"/>
              <a:t>The birth of</a:t>
            </a:r>
            <a:br>
              <a:rPr lang="en-US" dirty="0" smtClean="0"/>
            </a:br>
            <a:r>
              <a:rPr lang="en-US" dirty="0" smtClean="0"/>
              <a:t> Aidan’s Animals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00" y="4343400"/>
            <a:ext cx="1905000" cy="1905000"/>
          </a:xfrm>
          <a:prstGeom prst="rect">
            <a:avLst/>
          </a:prstGeom>
        </p:spPr>
      </p:pic>
    </p:spTree>
    <p:extLst>
      <p:ext uri="{BB962C8B-B14F-4D97-AF65-F5344CB8AC3E}">
        <p14:creationId xmlns:p14="http://schemas.microsoft.com/office/powerpoint/2010/main" val="1126672821"/>
      </p:ext>
    </p:extLst>
  </p:cSld>
  <p:clrMapOvr>
    <a:masterClrMapping/>
  </p:clrMapOvr>
  <mc:AlternateContent xmlns:mc="http://schemas.openxmlformats.org/markup-compatibility/2006" xmlns:p14="http://schemas.microsoft.com/office/powerpoint/2010/main">
    <mc:Choice Requires="p14">
      <p:transition spd="slow" p14:dur="2000" advClick="0" advTm="7000">
        <p14:reveal/>
      </p:transition>
    </mc:Choice>
    <mc:Fallback xmlns="">
      <p:transition spd="slow" advClick="0" advTm="7000">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57200" y="2133600"/>
            <a:ext cx="8229600" cy="4075176"/>
          </a:xfrm>
        </p:spPr>
        <p:txBody>
          <a:bodyPr>
            <a:noAutofit/>
          </a:bodyPr>
          <a:lstStyle/>
          <a:p>
            <a:r>
              <a:rPr lang="en-US" sz="3200" dirty="0" smtClean="0"/>
              <a:t>So we slowly began collecting new blankets and stuffed animals and giving them to first responders like the state patrol, ERs and EMTs who had been so kind to us. They in turn passed these items out to children who suffered traumas such as the one our family faced that December day.</a:t>
            </a:r>
            <a:endParaRPr lang="en-US" sz="3200" dirty="0"/>
          </a:p>
        </p:txBody>
      </p:sp>
      <p:sp>
        <p:nvSpPr>
          <p:cNvPr id="3" name="Title 2"/>
          <p:cNvSpPr>
            <a:spLocks noGrp="1"/>
          </p:cNvSpPr>
          <p:nvPr>
            <p:ph type="title"/>
          </p:nvPr>
        </p:nvSpPr>
        <p:spPr/>
        <p:txBody>
          <a:bodyPr/>
          <a:lstStyle/>
          <a:p>
            <a:r>
              <a:rPr lang="en-US" dirty="0" smtClean="0"/>
              <a:t>The birth of</a:t>
            </a:r>
            <a:br>
              <a:rPr lang="en-US" dirty="0" smtClean="0"/>
            </a:br>
            <a:r>
              <a:rPr lang="en-US" dirty="0" smtClean="0"/>
              <a:t> Aidan’s Animals</a:t>
            </a:r>
            <a:endParaRPr lang="en-US" dirty="0"/>
          </a:p>
        </p:txBody>
      </p:sp>
    </p:spTree>
    <p:extLst>
      <p:ext uri="{BB962C8B-B14F-4D97-AF65-F5344CB8AC3E}">
        <p14:creationId xmlns:p14="http://schemas.microsoft.com/office/powerpoint/2010/main" val="1498275458"/>
      </p:ext>
    </p:extLst>
  </p:cSld>
  <p:clrMapOvr>
    <a:masterClrMapping/>
  </p:clrMapOvr>
  <mc:AlternateContent xmlns:mc="http://schemas.openxmlformats.org/markup-compatibility/2006" xmlns:p14="http://schemas.microsoft.com/office/powerpoint/2010/main">
    <mc:Choice Requires="p14">
      <p:transition spd="slow" p14:dur="2000" advClick="0" advTm="11000">
        <p14:reveal/>
      </p:transition>
    </mc:Choice>
    <mc:Fallback xmlns="">
      <p:transition spd="slow" advClick="0" advTm="11000">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1066800"/>
            <a:ext cx="4595812" cy="4528425"/>
          </a:xfrm>
          <a:prstGeom prst="rect">
            <a:avLst/>
          </a:prstGeom>
          <a:ln>
            <a:noFill/>
          </a:ln>
          <a:effectLst>
            <a:softEdge rad="112500"/>
          </a:effectLst>
        </p:spPr>
      </p:pic>
    </p:spTree>
    <p:extLst>
      <p:ext uri="{BB962C8B-B14F-4D97-AF65-F5344CB8AC3E}">
        <p14:creationId xmlns:p14="http://schemas.microsoft.com/office/powerpoint/2010/main" val="1218210528"/>
      </p:ext>
    </p:extLst>
  </p:cSld>
  <p:clrMapOvr>
    <a:masterClrMapping/>
  </p:clrMapOvr>
  <mc:AlternateContent xmlns:mc="http://schemas.openxmlformats.org/markup-compatibility/2006" xmlns:p14="http://schemas.microsoft.com/office/powerpoint/2010/main">
    <mc:Choice Requires="p14">
      <p:transition spd="slow" p14:dur="2000" advClick="0" advTm="2000">
        <p14:reveal/>
      </p:transition>
    </mc:Choice>
    <mc:Fallback xmlns="">
      <p:transition spd="slow" advClick="0" advTm="2000">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3880" y="914400"/>
            <a:ext cx="7049520" cy="4495800"/>
          </a:xfrm>
          <a:prstGeom prst="rect">
            <a:avLst/>
          </a:prstGeom>
          <a:ln>
            <a:noFill/>
          </a:ln>
          <a:effectLst>
            <a:softEdge rad="112500"/>
          </a:effectLst>
        </p:spPr>
      </p:pic>
    </p:spTree>
    <p:extLst>
      <p:ext uri="{BB962C8B-B14F-4D97-AF65-F5344CB8AC3E}">
        <p14:creationId xmlns:p14="http://schemas.microsoft.com/office/powerpoint/2010/main" val="2569257560"/>
      </p:ext>
    </p:extLst>
  </p:cSld>
  <p:clrMapOvr>
    <a:masterClrMapping/>
  </p:clrMapOvr>
  <mc:AlternateContent xmlns:mc="http://schemas.openxmlformats.org/markup-compatibility/2006" xmlns:p14="http://schemas.microsoft.com/office/powerpoint/2010/main">
    <mc:Choice Requires="p14">
      <p:transition spd="slow" p14:dur="2000" advClick="0" advTm="2000">
        <p14:reveal/>
      </p:transition>
    </mc:Choice>
    <mc:Fallback xmlns="">
      <p:transition spd="slow" advClick="0" advTm="2000">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57200" y="2286000"/>
            <a:ext cx="8229600" cy="4075176"/>
          </a:xfrm>
        </p:spPr>
        <p:txBody>
          <a:bodyPr>
            <a:noAutofit/>
          </a:bodyPr>
          <a:lstStyle/>
          <a:p>
            <a:r>
              <a:rPr lang="en-US" sz="3200" dirty="0" smtClean="0"/>
              <a:t>As we began to find more success, we wanted to do more for the community. We decided that helping others ensure their child’s safety in the car was the next natural step, so we started the Aidan’s Animals initiative “Karseats for Kids”.</a:t>
            </a:r>
            <a:endParaRPr lang="en-US" sz="3200" dirty="0"/>
          </a:p>
        </p:txBody>
      </p:sp>
      <p:sp>
        <p:nvSpPr>
          <p:cNvPr id="3" name="Title 2"/>
          <p:cNvSpPr>
            <a:spLocks noGrp="1"/>
          </p:cNvSpPr>
          <p:nvPr>
            <p:ph type="title"/>
          </p:nvPr>
        </p:nvSpPr>
        <p:spPr/>
        <p:txBody>
          <a:bodyPr/>
          <a:lstStyle/>
          <a:p>
            <a:r>
              <a:rPr lang="en-US" dirty="0" smtClean="0"/>
              <a:t>The birth of</a:t>
            </a:r>
            <a:br>
              <a:rPr lang="en-US" dirty="0" smtClean="0"/>
            </a:br>
            <a:r>
              <a:rPr lang="en-US" dirty="0" smtClean="0"/>
              <a:t> Aidan’s Animals</a:t>
            </a:r>
            <a:endParaRPr lang="en-US" dirty="0"/>
          </a:p>
        </p:txBody>
      </p:sp>
    </p:spTree>
    <p:extLst>
      <p:ext uri="{BB962C8B-B14F-4D97-AF65-F5344CB8AC3E}">
        <p14:creationId xmlns:p14="http://schemas.microsoft.com/office/powerpoint/2010/main" val="1848462708"/>
      </p:ext>
    </p:extLst>
  </p:cSld>
  <p:clrMapOvr>
    <a:masterClrMapping/>
  </p:clrMapOvr>
  <mc:AlternateContent xmlns:mc="http://schemas.openxmlformats.org/markup-compatibility/2006" xmlns:p14="http://schemas.microsoft.com/office/powerpoint/2010/main">
    <mc:Choice Requires="p14">
      <p:transition spd="slow" p14:dur="2000" advClick="0" advTm="10000">
        <p14:reveal/>
      </p:transition>
    </mc:Choice>
    <mc:Fallback xmlns="">
      <p:transition spd="slow" advClick="0" advTm="10000">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57200" y="2057400"/>
            <a:ext cx="8229600" cy="4075176"/>
          </a:xfrm>
        </p:spPr>
        <p:txBody>
          <a:bodyPr>
            <a:noAutofit/>
          </a:bodyPr>
          <a:lstStyle/>
          <a:p>
            <a:r>
              <a:rPr lang="en-US" sz="3200" dirty="0" smtClean="0"/>
              <a:t>After several fundraising efforts and generous support from the community, we sought out the opportunity to partner with “Safe Kids Lincoln/Lancaster County” </a:t>
            </a:r>
          </a:p>
          <a:p>
            <a:endParaRPr lang="en-US" sz="3200" dirty="0"/>
          </a:p>
        </p:txBody>
      </p:sp>
      <p:sp>
        <p:nvSpPr>
          <p:cNvPr id="3" name="Title 2"/>
          <p:cNvSpPr>
            <a:spLocks noGrp="1"/>
          </p:cNvSpPr>
          <p:nvPr>
            <p:ph type="title"/>
          </p:nvPr>
        </p:nvSpPr>
        <p:spPr/>
        <p:txBody>
          <a:bodyPr/>
          <a:lstStyle/>
          <a:p>
            <a:r>
              <a:rPr lang="en-US" dirty="0" smtClean="0"/>
              <a:t>The birth of</a:t>
            </a:r>
            <a:br>
              <a:rPr lang="en-US" dirty="0" smtClean="0"/>
            </a:br>
            <a:r>
              <a:rPr lang="en-US" dirty="0" smtClean="0"/>
              <a:t> Aidan’s Animals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199" y="4343400"/>
            <a:ext cx="1815873" cy="2158730"/>
          </a:xfrm>
          <a:prstGeom prst="rect">
            <a:avLst/>
          </a:prstGeom>
        </p:spPr>
      </p:pic>
    </p:spTree>
    <p:extLst>
      <p:ext uri="{BB962C8B-B14F-4D97-AF65-F5344CB8AC3E}">
        <p14:creationId xmlns:p14="http://schemas.microsoft.com/office/powerpoint/2010/main" val="1138425999"/>
      </p:ext>
    </p:extLst>
  </p:cSld>
  <p:clrMapOvr>
    <a:masterClrMapping/>
  </p:clrMapOvr>
  <mc:AlternateContent xmlns:mc="http://schemas.openxmlformats.org/markup-compatibility/2006" xmlns:p14="http://schemas.microsoft.com/office/powerpoint/2010/main">
    <mc:Choice Requires="p14">
      <p:transition spd="slow" p14:dur="20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57200" y="2057400"/>
            <a:ext cx="8229600" cy="4075176"/>
          </a:xfrm>
        </p:spPr>
        <p:txBody>
          <a:bodyPr>
            <a:noAutofit/>
          </a:bodyPr>
          <a:lstStyle/>
          <a:p>
            <a:r>
              <a:rPr lang="en-US" sz="3200" dirty="0" smtClean="0"/>
              <a:t>On August 10</a:t>
            </a:r>
            <a:r>
              <a:rPr lang="en-US" sz="3200" baseline="30000" dirty="0" smtClean="0"/>
              <a:t>th</a:t>
            </a:r>
            <a:r>
              <a:rPr lang="en-US" sz="3200" dirty="0" smtClean="0"/>
              <a:t>, 2013 we sponsored our first child safety seat check, installation and give away event.</a:t>
            </a:r>
            <a:endParaRPr lang="en-US" sz="3200" dirty="0"/>
          </a:p>
        </p:txBody>
      </p:sp>
      <p:sp>
        <p:nvSpPr>
          <p:cNvPr id="3" name="Title 2"/>
          <p:cNvSpPr>
            <a:spLocks noGrp="1"/>
          </p:cNvSpPr>
          <p:nvPr>
            <p:ph type="title"/>
          </p:nvPr>
        </p:nvSpPr>
        <p:spPr/>
        <p:txBody>
          <a:bodyPr/>
          <a:lstStyle/>
          <a:p>
            <a:r>
              <a:rPr lang="en-US" dirty="0" smtClean="0"/>
              <a:t>The birth of</a:t>
            </a:r>
            <a:br>
              <a:rPr lang="en-US" dirty="0" smtClean="0"/>
            </a:br>
            <a:r>
              <a:rPr lang="en-US" dirty="0" smtClean="0"/>
              <a:t> Aidan’s Animals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8734" y="3962400"/>
            <a:ext cx="1815873" cy="2158730"/>
          </a:xfrm>
          <a:prstGeom prst="rect">
            <a:avLst/>
          </a:prstGeom>
        </p:spPr>
      </p:pic>
    </p:spTree>
    <p:extLst>
      <p:ext uri="{BB962C8B-B14F-4D97-AF65-F5344CB8AC3E}">
        <p14:creationId xmlns:p14="http://schemas.microsoft.com/office/powerpoint/2010/main" val="327856128"/>
      </p:ext>
    </p:extLst>
  </p:cSld>
  <p:clrMapOvr>
    <a:masterClrMapping/>
  </p:clrMapOvr>
  <mc:AlternateContent xmlns:mc="http://schemas.openxmlformats.org/markup-compatibility/2006" xmlns:p14="http://schemas.microsoft.com/office/powerpoint/2010/main">
    <mc:Choice Requires="p14">
      <p:transition spd="slow" p14:dur="2000" advClick="0" advTm="5000">
        <p14:reveal/>
      </p:transition>
    </mc:Choice>
    <mc:Fallback xmlns="">
      <p:transition spd="slow" advClick="0" advTm="5000">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1440" y="914400"/>
            <a:ext cx="5994400" cy="4495800"/>
          </a:xfrm>
          <a:prstGeom prst="rect">
            <a:avLst/>
          </a:prstGeom>
          <a:ln>
            <a:noFill/>
          </a:ln>
          <a:effectLst>
            <a:softEdge rad="112500"/>
          </a:effectLst>
        </p:spPr>
      </p:pic>
    </p:spTree>
    <p:extLst>
      <p:ext uri="{BB962C8B-B14F-4D97-AF65-F5344CB8AC3E}">
        <p14:creationId xmlns:p14="http://schemas.microsoft.com/office/powerpoint/2010/main" val="3772835123"/>
      </p:ext>
    </p:extLst>
  </p:cSld>
  <p:clrMapOvr>
    <a:masterClrMapping/>
  </p:clrMapOvr>
  <mc:AlternateContent xmlns:mc="http://schemas.openxmlformats.org/markup-compatibility/2006" xmlns:p14="http://schemas.microsoft.com/office/powerpoint/2010/main">
    <mc:Choice Requires="p14">
      <p:transition spd="slow" p14:dur="2000" advClick="0" advTm="2000">
        <p14:reveal/>
      </p:transition>
    </mc:Choice>
    <mc:Fallback xmlns="">
      <p:transition spd="slow" advClick="0" advTm="2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1447800" y="1066800"/>
            <a:ext cx="6096000" cy="4572000"/>
          </a:xfrm>
          <a:prstGeom prst="rect">
            <a:avLst/>
          </a:prstGeom>
          <a:ln>
            <a:noFill/>
          </a:ln>
          <a:effectLst>
            <a:softEdge rad="112500"/>
          </a:effectLst>
        </p:spPr>
      </p:pic>
    </p:spTree>
    <p:extLst>
      <p:ext uri="{BB962C8B-B14F-4D97-AF65-F5344CB8AC3E}">
        <p14:creationId xmlns:p14="http://schemas.microsoft.com/office/powerpoint/2010/main" val="3618019418"/>
      </p:ext>
    </p:extLst>
  </p:cSld>
  <p:clrMapOvr>
    <a:masterClrMapping/>
  </p:clrMapOvr>
  <mc:AlternateContent xmlns:mc="http://schemas.openxmlformats.org/markup-compatibility/2006" xmlns:p14="http://schemas.microsoft.com/office/powerpoint/2010/main">
    <mc:Choice Requires="p14">
      <p:transition spd="slow" p14:dur="2000" advClick="0" advTm="3000">
        <p14:reveal/>
      </p:transition>
    </mc:Choice>
    <mc:Fallback xmlns="">
      <p:transition spd="slow" advClick="0" advTm="3000">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1440" y="914400"/>
            <a:ext cx="5994400" cy="4495800"/>
          </a:xfrm>
          <a:prstGeom prst="rect">
            <a:avLst/>
          </a:prstGeom>
          <a:ln>
            <a:noFill/>
          </a:ln>
          <a:effectLst>
            <a:softEdge rad="112500"/>
          </a:effectLst>
        </p:spPr>
      </p:pic>
    </p:spTree>
    <p:extLst>
      <p:ext uri="{BB962C8B-B14F-4D97-AF65-F5344CB8AC3E}">
        <p14:creationId xmlns:p14="http://schemas.microsoft.com/office/powerpoint/2010/main" val="1715379512"/>
      </p:ext>
    </p:extLst>
  </p:cSld>
  <p:clrMapOvr>
    <a:masterClrMapping/>
  </p:clrMapOvr>
  <mc:AlternateContent xmlns:mc="http://schemas.openxmlformats.org/markup-compatibility/2006" xmlns:p14="http://schemas.microsoft.com/office/powerpoint/2010/main">
    <mc:Choice Requires="p14">
      <p:transition spd="slow" p14:dur="2000" advClick="0" advTm="2000">
        <p14:reveal/>
      </p:transition>
    </mc:Choice>
    <mc:Fallback xmlns="">
      <p:transition spd="slow" advClick="0" advTm="2000">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381000"/>
            <a:ext cx="4333364" cy="5777820"/>
          </a:xfrm>
          <a:prstGeom prst="rect">
            <a:avLst/>
          </a:prstGeom>
          <a:ln>
            <a:noFill/>
          </a:ln>
          <a:effectLst>
            <a:softEdge rad="112500"/>
          </a:effectLst>
        </p:spPr>
      </p:pic>
    </p:spTree>
    <p:extLst>
      <p:ext uri="{BB962C8B-B14F-4D97-AF65-F5344CB8AC3E}">
        <p14:creationId xmlns:p14="http://schemas.microsoft.com/office/powerpoint/2010/main" val="1852751440"/>
      </p:ext>
    </p:extLst>
  </p:cSld>
  <p:clrMapOvr>
    <a:masterClrMapping/>
  </p:clrMapOvr>
  <mc:AlternateContent xmlns:mc="http://schemas.openxmlformats.org/markup-compatibility/2006" xmlns:p14="http://schemas.microsoft.com/office/powerpoint/2010/main">
    <mc:Choice Requires="p14">
      <p:transition spd="slow" p14:dur="2000" advClick="0" advTm="2000">
        <p14:reveal/>
      </p:transition>
    </mc:Choice>
    <mc:Fallback xmlns="">
      <p:transition spd="slow" advClick="0" advTm="2000">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838200"/>
            <a:ext cx="6400800" cy="4800600"/>
          </a:xfrm>
          <a:prstGeom prst="rect">
            <a:avLst/>
          </a:prstGeom>
          <a:ln>
            <a:noFill/>
          </a:ln>
          <a:effectLst>
            <a:softEdge rad="112500"/>
          </a:effectLst>
        </p:spPr>
      </p:pic>
    </p:spTree>
    <p:extLst>
      <p:ext uri="{BB962C8B-B14F-4D97-AF65-F5344CB8AC3E}">
        <p14:creationId xmlns:p14="http://schemas.microsoft.com/office/powerpoint/2010/main" val="1892836981"/>
      </p:ext>
    </p:extLst>
  </p:cSld>
  <p:clrMapOvr>
    <a:masterClrMapping/>
  </p:clrMapOvr>
  <mc:AlternateContent xmlns:mc="http://schemas.openxmlformats.org/markup-compatibility/2006" xmlns:p14="http://schemas.microsoft.com/office/powerpoint/2010/main">
    <mc:Choice Requires="p14">
      <p:transition spd="slow" p14:dur="2000" advClick="0" advTm="2000">
        <p14:reveal/>
      </p:transition>
    </mc:Choice>
    <mc:Fallback xmlns="">
      <p:transition spd="slow" advClick="0" advTm="2000">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838200"/>
            <a:ext cx="6400800" cy="4800600"/>
          </a:xfrm>
          <a:prstGeom prst="rect">
            <a:avLst/>
          </a:prstGeom>
          <a:ln>
            <a:noFill/>
          </a:ln>
          <a:effectLst>
            <a:softEdge rad="112500"/>
          </a:effectLst>
        </p:spPr>
      </p:pic>
    </p:spTree>
    <p:extLst>
      <p:ext uri="{BB962C8B-B14F-4D97-AF65-F5344CB8AC3E}">
        <p14:creationId xmlns:p14="http://schemas.microsoft.com/office/powerpoint/2010/main" val="1060438472"/>
      </p:ext>
    </p:extLst>
  </p:cSld>
  <p:clrMapOvr>
    <a:masterClrMapping/>
  </p:clrMapOvr>
  <mc:AlternateContent xmlns:mc="http://schemas.openxmlformats.org/markup-compatibility/2006" xmlns:p14="http://schemas.microsoft.com/office/powerpoint/2010/main">
    <mc:Choice Requires="p14">
      <p:transition spd="slow" p14:dur="2000" advClick="0" advTm="2000">
        <p14:reveal/>
      </p:transition>
    </mc:Choice>
    <mc:Fallback xmlns="">
      <p:transition spd="slow" advClick="0" advTm="2000">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57200" y="1905000"/>
            <a:ext cx="8229600" cy="4343400"/>
          </a:xfrm>
        </p:spPr>
        <p:txBody>
          <a:bodyPr>
            <a:noAutofit/>
          </a:bodyPr>
          <a:lstStyle/>
          <a:p>
            <a:r>
              <a:rPr lang="en-US" sz="3200" dirty="0" smtClean="0"/>
              <a:t>We can’t thank Safe Kids Lincoln-Lancaster County enough for all they do to help protect our kids each and every day. Aidan’s Animals is enormously proud and honored to be a part of your great work. Thank you!</a:t>
            </a:r>
            <a:endParaRPr lang="en-US" sz="3200" dirty="0"/>
          </a:p>
        </p:txBody>
      </p:sp>
      <p:sp>
        <p:nvSpPr>
          <p:cNvPr id="3" name="Title 2"/>
          <p:cNvSpPr>
            <a:spLocks noGrp="1"/>
          </p:cNvSpPr>
          <p:nvPr>
            <p:ph type="title"/>
          </p:nvPr>
        </p:nvSpPr>
        <p:spPr/>
        <p:txBody>
          <a:bodyPr/>
          <a:lstStyle/>
          <a:p>
            <a:r>
              <a:rPr lang="en-US" dirty="0" smtClean="0"/>
              <a:t>The birth of</a:t>
            </a:r>
            <a:br>
              <a:rPr lang="en-US" dirty="0" smtClean="0"/>
            </a:br>
            <a:r>
              <a:rPr lang="en-US" dirty="0" smtClean="0"/>
              <a:t> Aidan’s Animals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0" y="4598224"/>
            <a:ext cx="1454266" cy="1728848"/>
          </a:xfrm>
          <a:prstGeom prst="rect">
            <a:avLst/>
          </a:prstGeom>
        </p:spPr>
      </p:pic>
    </p:spTree>
    <p:extLst>
      <p:ext uri="{BB962C8B-B14F-4D97-AF65-F5344CB8AC3E}">
        <p14:creationId xmlns:p14="http://schemas.microsoft.com/office/powerpoint/2010/main" val="778527500"/>
      </p:ext>
    </p:extLst>
  </p:cSld>
  <p:clrMapOvr>
    <a:masterClrMapping/>
  </p:clrMapOvr>
  <mc:AlternateContent xmlns:mc="http://schemas.openxmlformats.org/markup-compatibility/2006" xmlns:p14="http://schemas.microsoft.com/office/powerpoint/2010/main">
    <mc:Choice Requires="p14">
      <p:transition spd="slow" p14:dur="2000" advClick="0" advTm="10000">
        <p14:reveal/>
      </p:transition>
    </mc:Choice>
    <mc:Fallback xmlns="">
      <p:transition spd="slow" advClick="0" advTm="10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2924175" y="914400"/>
            <a:ext cx="3600450" cy="4800600"/>
          </a:xfrm>
          <a:prstGeom prst="rect">
            <a:avLst/>
          </a:prstGeom>
          <a:ln>
            <a:noFill/>
          </a:ln>
          <a:effectLst>
            <a:softEdge rad="112500"/>
          </a:effectLst>
        </p:spPr>
      </p:pic>
    </p:spTree>
    <p:extLst>
      <p:ext uri="{BB962C8B-B14F-4D97-AF65-F5344CB8AC3E}">
        <p14:creationId xmlns:p14="http://schemas.microsoft.com/office/powerpoint/2010/main" val="1785260246"/>
      </p:ext>
    </p:extLst>
  </p:cSld>
  <p:clrMapOvr>
    <a:masterClrMapping/>
  </p:clrMapOvr>
  <mc:AlternateContent xmlns:mc="http://schemas.openxmlformats.org/markup-compatibility/2006" xmlns:p14="http://schemas.microsoft.com/office/powerpoint/2010/main">
    <mc:Choice Requires="p14">
      <p:transition spd="slow" p14:dur="2000" advClick="0" advTm="3000">
        <p14:reveal/>
      </p:transition>
    </mc:Choice>
    <mc:Fallback xmlns="">
      <p:transition spd="slow" advClick="0" advTm="3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1752600" y="1447800"/>
            <a:ext cx="5486401" cy="4114800"/>
          </a:xfrm>
          <a:prstGeom prst="rect">
            <a:avLst/>
          </a:prstGeom>
          <a:ln>
            <a:noFill/>
          </a:ln>
          <a:effectLst>
            <a:softEdge rad="112500"/>
          </a:effectLst>
        </p:spPr>
      </p:pic>
    </p:spTree>
    <p:extLst>
      <p:ext uri="{BB962C8B-B14F-4D97-AF65-F5344CB8AC3E}">
        <p14:creationId xmlns:p14="http://schemas.microsoft.com/office/powerpoint/2010/main" val="663467390"/>
      </p:ext>
    </p:extLst>
  </p:cSld>
  <p:clrMapOvr>
    <a:masterClrMapping/>
  </p:clrMapOvr>
  <mc:AlternateContent xmlns:mc="http://schemas.openxmlformats.org/markup-compatibility/2006" xmlns:p14="http://schemas.microsoft.com/office/powerpoint/2010/main">
    <mc:Choice Requires="p14">
      <p:transition spd="slow" p14:dur="2000" advClick="0" advTm="3000">
        <p14:reveal/>
      </p:transition>
    </mc:Choice>
    <mc:Fallback xmlns="">
      <p:transition spd="slow" advClick="0" advTm="3000">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Black Tie</Template>
  <TotalTime>1884</TotalTime>
  <Words>771</Words>
  <Application>Microsoft Office PowerPoint</Application>
  <PresentationFormat>On-screen Show (4:3)</PresentationFormat>
  <Paragraphs>53</Paragraphs>
  <Slides>74</Slides>
  <Notes>0</Notes>
  <HiddenSlides>0</HiddenSlides>
  <MMClips>3</MMClip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BlackTie</vt:lpstr>
      <vt:lpstr>       Aidan’s Animals</vt:lpstr>
      <vt:lpstr>Aidan’s Story</vt:lpstr>
      <vt:lpstr>Aidan’s Story</vt:lpstr>
      <vt:lpstr>PowerPoint Presentation</vt:lpstr>
      <vt:lpstr>PowerPoint Presentation</vt:lpstr>
      <vt:lpstr>PowerPoint Presentation</vt:lpstr>
      <vt:lpstr>PowerPoint Presentation</vt:lpstr>
      <vt:lpstr>PowerPoint Presentation</vt:lpstr>
      <vt:lpstr>PowerPoint Presentation</vt:lpstr>
      <vt:lpstr>Aidan’s 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Aidan’s 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Aidan’s story</vt:lpstr>
      <vt:lpstr>PowerPoint Presentation</vt:lpstr>
      <vt:lpstr>PowerPoint Presentation</vt:lpstr>
      <vt:lpstr>PowerPoint Presentation</vt:lpstr>
      <vt:lpstr>Aidan’s Story</vt:lpstr>
      <vt:lpstr>PowerPoint Presentation</vt:lpstr>
      <vt:lpstr>PowerPoint Presentation</vt:lpstr>
      <vt:lpstr>PowerPoint Presentation</vt:lpstr>
      <vt:lpstr>PowerPoint Presentation</vt:lpstr>
      <vt:lpstr>Aidan’s story</vt:lpstr>
      <vt:lpstr>PowerPoint Presentation</vt:lpstr>
      <vt:lpstr>PowerPoint Presentation</vt:lpstr>
      <vt:lpstr>PowerPoint Presentation</vt:lpstr>
      <vt:lpstr>PowerPoint Presentation</vt:lpstr>
      <vt:lpstr>Aidan’s story</vt:lpstr>
      <vt:lpstr>Aidan’s story</vt:lpstr>
      <vt:lpstr>PowerPoint Presentation</vt:lpstr>
      <vt:lpstr>Aidan’s story</vt:lpstr>
      <vt:lpstr>PowerPoint Presentation</vt:lpstr>
      <vt:lpstr>Aidan’s story</vt:lpstr>
      <vt:lpstr>Aidan’s story</vt:lpstr>
      <vt:lpstr>PowerPoint Presentation</vt:lpstr>
      <vt:lpstr>PowerPoint Presentation</vt:lpstr>
      <vt:lpstr>PowerPoint Presentation</vt:lpstr>
      <vt:lpstr>PowerPoint Presentation</vt:lpstr>
      <vt:lpstr>PowerPoint Presentation</vt:lpstr>
      <vt:lpstr>The birth of  Aidan’s Animals</vt:lpstr>
      <vt:lpstr>The birth of  Aidan’s Animals</vt:lpstr>
      <vt:lpstr>PowerPoint Presentation</vt:lpstr>
      <vt:lpstr>The birth of  Aidan’s Animals</vt:lpstr>
      <vt:lpstr>PowerPoint Presentation</vt:lpstr>
      <vt:lpstr>The birth of  Aidan’s Animals</vt:lpstr>
      <vt:lpstr>The birth of  Aidan’s Animals</vt:lpstr>
      <vt:lpstr>The birth of  Aidan’s Animals</vt:lpstr>
      <vt:lpstr>PowerPoint Presentation</vt:lpstr>
      <vt:lpstr>PowerPoint Presentation</vt:lpstr>
      <vt:lpstr>The birth of  Aidan’s Animals</vt:lpstr>
      <vt:lpstr>The birth of  Aidan’s Animals</vt:lpstr>
      <vt:lpstr>The birth of  Aidan’s Animals</vt:lpstr>
      <vt:lpstr>PowerPoint Presentation</vt:lpstr>
      <vt:lpstr>PowerPoint Presentation</vt:lpstr>
      <vt:lpstr>PowerPoint Presentation</vt:lpstr>
      <vt:lpstr>PowerPoint Presentation</vt:lpstr>
      <vt:lpstr>PowerPoint Presentation</vt:lpstr>
      <vt:lpstr>The birth of  Aidan’s Animals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Aidan’s Animals</dc:title>
  <dc:creator>Staff</dc:creator>
  <cp:lastModifiedBy>City of Lincoln</cp:lastModifiedBy>
  <cp:revision>80</cp:revision>
  <dcterms:created xsi:type="dcterms:W3CDTF">2013-10-05T16:48:42Z</dcterms:created>
  <dcterms:modified xsi:type="dcterms:W3CDTF">2013-10-11T13:17:17Z</dcterms:modified>
</cp:coreProperties>
</file>